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1" r:id="rId1"/>
    <p:sldMasterId id="2147483674" r:id="rId2"/>
  </p:sldMasterIdLst>
  <p:sldIdLst>
    <p:sldId id="282" r:id="rId3"/>
    <p:sldId id="268" r:id="rId4"/>
    <p:sldId id="303" r:id="rId5"/>
    <p:sldId id="269" r:id="rId6"/>
    <p:sldId id="304" r:id="rId7"/>
    <p:sldId id="270" r:id="rId8"/>
    <p:sldId id="305" r:id="rId9"/>
    <p:sldId id="271" r:id="rId10"/>
    <p:sldId id="306" r:id="rId11"/>
    <p:sldId id="272" r:id="rId12"/>
    <p:sldId id="307" r:id="rId13"/>
    <p:sldId id="273" r:id="rId14"/>
    <p:sldId id="308" r:id="rId15"/>
    <p:sldId id="274" r:id="rId16"/>
    <p:sldId id="309" r:id="rId17"/>
    <p:sldId id="289" r:id="rId18"/>
    <p:sldId id="290" r:id="rId19"/>
    <p:sldId id="302" r:id="rId20"/>
    <p:sldId id="292" r:id="rId21"/>
    <p:sldId id="313" r:id="rId22"/>
    <p:sldId id="312" r:id="rId23"/>
    <p:sldId id="301" r:id="rId24"/>
    <p:sldId id="335" r:id="rId25"/>
    <p:sldId id="315" r:id="rId26"/>
    <p:sldId id="334" r:id="rId27"/>
    <p:sldId id="322" r:id="rId28"/>
    <p:sldId id="333" r:id="rId29"/>
    <p:sldId id="323" r:id="rId30"/>
    <p:sldId id="332" r:id="rId31"/>
    <p:sldId id="336" r:id="rId32"/>
    <p:sldId id="331" r:id="rId33"/>
    <p:sldId id="325" r:id="rId34"/>
    <p:sldId id="330" r:id="rId35"/>
    <p:sldId id="326" r:id="rId36"/>
    <p:sldId id="321" r:id="rId37"/>
    <p:sldId id="327" r:id="rId38"/>
    <p:sldId id="329" r:id="rId39"/>
    <p:sldId id="328" r:id="rId40"/>
  </p:sldIdLst>
  <p:sldSz cx="10691813" cy="7559675"/>
  <p:notesSz cx="6870700" cy="100060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A9D18E"/>
    <a:srgbClr val="DAE3F3"/>
    <a:srgbClr val="329E48"/>
    <a:srgbClr val="FFFF66"/>
    <a:srgbClr val="F89A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146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4"/>
          </p:nvPr>
        </p:nvSpPr>
        <p:spPr/>
        <p:txBody>
          <a:bodyPr/>
          <a:lstStyle/>
          <a:p>
            <a:r>
              <a:t>Footer</a:t>
            </a:r>
          </a:p>
        </p:txBody>
      </p:sp>
      <p:sp>
        <p:nvSpPr>
          <p:cNvPr id="3" name="PlaceHolder 2"/>
          <p:cNvSpPr>
            <a:spLocks noGrp="1"/>
          </p:cNvSpPr>
          <p:nvPr>
            <p:ph type="sldNum" idx="5"/>
          </p:nvPr>
        </p:nvSpPr>
        <p:spPr/>
        <p:txBody>
          <a:bodyPr/>
          <a:lstStyle/>
          <a:p>
            <a:fld id="{1E96C585-7F45-431C-8E50-148759DFDB56}" type="slidenum">
              <a:t>‹N°›</a:t>
            </a:fld>
            <a:endParaRPr/>
          </a:p>
        </p:txBody>
      </p:sp>
      <p:sp>
        <p:nvSpPr>
          <p:cNvPr id="4" name="PlaceHolder 3"/>
          <p:cNvSpPr>
            <a:spLocks noGrp="1"/>
          </p:cNvSpPr>
          <p:nvPr>
            <p:ph type="dt" idx="6"/>
          </p:nvPr>
        </p:nvSpPr>
        <p:spPr/>
        <p:txBody>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68" name="PlaceHolder 2"/>
          <p:cNvSpPr>
            <a:spLocks noGrp="1"/>
          </p:cNvSpPr>
          <p:nvPr>
            <p:ph/>
          </p:nvPr>
        </p:nvSpPr>
        <p:spPr>
          <a:xfrm>
            <a:off x="534240" y="1768680"/>
            <a:ext cx="96220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69" name="PlaceHolder 3"/>
          <p:cNvSpPr>
            <a:spLocks noGrp="1"/>
          </p:cNvSpPr>
          <p:nvPr>
            <p:ph/>
          </p:nvPr>
        </p:nvSpPr>
        <p:spPr>
          <a:xfrm>
            <a:off x="534240" y="4058640"/>
            <a:ext cx="96220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5" name="PlaceHolder 4"/>
          <p:cNvSpPr>
            <a:spLocks noGrp="1"/>
          </p:cNvSpPr>
          <p:nvPr>
            <p:ph type="ftr" idx="4"/>
          </p:nvPr>
        </p:nvSpPr>
        <p:spPr/>
        <p:txBody>
          <a:bodyPr/>
          <a:lstStyle/>
          <a:p>
            <a:r>
              <a:t>Footer</a:t>
            </a:r>
          </a:p>
        </p:txBody>
      </p:sp>
      <p:sp>
        <p:nvSpPr>
          <p:cNvPr id="6" name="PlaceHolder 5"/>
          <p:cNvSpPr>
            <a:spLocks noGrp="1"/>
          </p:cNvSpPr>
          <p:nvPr>
            <p:ph type="sldNum" idx="5"/>
          </p:nvPr>
        </p:nvSpPr>
        <p:spPr/>
        <p:txBody>
          <a:bodyPr/>
          <a:lstStyle/>
          <a:p>
            <a:fld id="{260F1E7A-7A7E-4020-8192-01864B25215E}" type="slidenum">
              <a:t>‹N°›</a:t>
            </a:fld>
            <a:endParaRPr/>
          </a:p>
        </p:txBody>
      </p:sp>
      <p:sp>
        <p:nvSpPr>
          <p:cNvPr id="7" name="PlaceHolder 6"/>
          <p:cNvSpPr>
            <a:spLocks noGrp="1"/>
          </p:cNvSpPr>
          <p:nvPr>
            <p:ph type="dt" idx="6"/>
          </p:nvPr>
        </p:nvSpPr>
        <p:spPr/>
        <p:txBody>
          <a:body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71" name="PlaceHolder 2"/>
          <p:cNvSpPr>
            <a:spLocks noGrp="1"/>
          </p:cNvSpPr>
          <p:nvPr>
            <p:ph/>
          </p:nvPr>
        </p:nvSpPr>
        <p:spPr>
          <a:xfrm>
            <a:off x="534240" y="176868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72" name="PlaceHolder 3"/>
          <p:cNvSpPr>
            <a:spLocks noGrp="1"/>
          </p:cNvSpPr>
          <p:nvPr>
            <p:ph/>
          </p:nvPr>
        </p:nvSpPr>
        <p:spPr>
          <a:xfrm>
            <a:off x="5464800" y="176868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73" name="PlaceHolder 4"/>
          <p:cNvSpPr>
            <a:spLocks noGrp="1"/>
          </p:cNvSpPr>
          <p:nvPr>
            <p:ph/>
          </p:nvPr>
        </p:nvSpPr>
        <p:spPr>
          <a:xfrm>
            <a:off x="534240" y="405864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74" name="PlaceHolder 5"/>
          <p:cNvSpPr>
            <a:spLocks noGrp="1"/>
          </p:cNvSpPr>
          <p:nvPr>
            <p:ph/>
          </p:nvPr>
        </p:nvSpPr>
        <p:spPr>
          <a:xfrm>
            <a:off x="5464800" y="405864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7" name="PlaceHolder 6"/>
          <p:cNvSpPr>
            <a:spLocks noGrp="1"/>
          </p:cNvSpPr>
          <p:nvPr>
            <p:ph type="ftr" idx="4"/>
          </p:nvPr>
        </p:nvSpPr>
        <p:spPr/>
        <p:txBody>
          <a:bodyPr/>
          <a:lstStyle/>
          <a:p>
            <a:r>
              <a:t>Footer</a:t>
            </a:r>
          </a:p>
        </p:txBody>
      </p:sp>
      <p:sp>
        <p:nvSpPr>
          <p:cNvPr id="8" name="PlaceHolder 7"/>
          <p:cNvSpPr>
            <a:spLocks noGrp="1"/>
          </p:cNvSpPr>
          <p:nvPr>
            <p:ph type="sldNum" idx="5"/>
          </p:nvPr>
        </p:nvSpPr>
        <p:spPr/>
        <p:txBody>
          <a:bodyPr/>
          <a:lstStyle/>
          <a:p>
            <a:fld id="{90505C26-BEF0-4165-9EDB-1475C9A195CA}" type="slidenum">
              <a:t>‹N°›</a:t>
            </a:fld>
            <a:endParaRPr/>
          </a:p>
        </p:txBody>
      </p:sp>
      <p:sp>
        <p:nvSpPr>
          <p:cNvPr id="9" name="PlaceHolder 8"/>
          <p:cNvSpPr>
            <a:spLocks noGrp="1"/>
          </p:cNvSpPr>
          <p:nvPr>
            <p:ph type="dt" idx="6"/>
          </p:nvPr>
        </p:nvSpPr>
        <p:spPr/>
        <p:txBody>
          <a:body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76" name="PlaceHolder 2"/>
          <p:cNvSpPr>
            <a:spLocks noGrp="1"/>
          </p:cNvSpPr>
          <p:nvPr>
            <p:ph/>
          </p:nvPr>
        </p:nvSpPr>
        <p:spPr>
          <a:xfrm>
            <a:off x="534240" y="1768680"/>
            <a:ext cx="309816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77" name="PlaceHolder 3"/>
          <p:cNvSpPr>
            <a:spLocks noGrp="1"/>
          </p:cNvSpPr>
          <p:nvPr>
            <p:ph/>
          </p:nvPr>
        </p:nvSpPr>
        <p:spPr>
          <a:xfrm>
            <a:off x="3787560" y="1768680"/>
            <a:ext cx="309816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78" name="PlaceHolder 4"/>
          <p:cNvSpPr>
            <a:spLocks noGrp="1"/>
          </p:cNvSpPr>
          <p:nvPr>
            <p:ph/>
          </p:nvPr>
        </p:nvSpPr>
        <p:spPr>
          <a:xfrm>
            <a:off x="7041240" y="1768680"/>
            <a:ext cx="309816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79" name="PlaceHolder 5"/>
          <p:cNvSpPr>
            <a:spLocks noGrp="1"/>
          </p:cNvSpPr>
          <p:nvPr>
            <p:ph/>
          </p:nvPr>
        </p:nvSpPr>
        <p:spPr>
          <a:xfrm>
            <a:off x="534240" y="4058640"/>
            <a:ext cx="309816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80" name="PlaceHolder 6"/>
          <p:cNvSpPr>
            <a:spLocks noGrp="1"/>
          </p:cNvSpPr>
          <p:nvPr>
            <p:ph/>
          </p:nvPr>
        </p:nvSpPr>
        <p:spPr>
          <a:xfrm>
            <a:off x="3787560" y="4058640"/>
            <a:ext cx="309816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81" name="PlaceHolder 7"/>
          <p:cNvSpPr>
            <a:spLocks noGrp="1"/>
          </p:cNvSpPr>
          <p:nvPr>
            <p:ph/>
          </p:nvPr>
        </p:nvSpPr>
        <p:spPr>
          <a:xfrm>
            <a:off x="7041240" y="4058640"/>
            <a:ext cx="309816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9" name="PlaceHolder 8"/>
          <p:cNvSpPr>
            <a:spLocks noGrp="1"/>
          </p:cNvSpPr>
          <p:nvPr>
            <p:ph type="ftr" idx="4"/>
          </p:nvPr>
        </p:nvSpPr>
        <p:spPr/>
        <p:txBody>
          <a:bodyPr/>
          <a:lstStyle/>
          <a:p>
            <a:r>
              <a:t>Footer</a:t>
            </a:r>
          </a:p>
        </p:txBody>
      </p:sp>
      <p:sp>
        <p:nvSpPr>
          <p:cNvPr id="10" name="PlaceHolder 9"/>
          <p:cNvSpPr>
            <a:spLocks noGrp="1"/>
          </p:cNvSpPr>
          <p:nvPr>
            <p:ph type="sldNum" idx="5"/>
          </p:nvPr>
        </p:nvSpPr>
        <p:spPr/>
        <p:txBody>
          <a:bodyPr/>
          <a:lstStyle/>
          <a:p>
            <a:fld id="{B06B4DBD-A557-4C44-A05F-9E8729BA70B5}" type="slidenum">
              <a:t>‹N°›</a:t>
            </a:fld>
            <a:endParaRPr/>
          </a:p>
        </p:txBody>
      </p:sp>
      <p:sp>
        <p:nvSpPr>
          <p:cNvPr id="11" name="PlaceHolder 10"/>
          <p:cNvSpPr>
            <a:spLocks noGrp="1"/>
          </p:cNvSpPr>
          <p:nvPr>
            <p:ph type="dt" idx="6"/>
          </p:nvPr>
        </p:nvSpPr>
        <p:spPr/>
        <p:txBody>
          <a:body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7"/>
          </p:nvPr>
        </p:nvSpPr>
        <p:spPr/>
        <p:txBody>
          <a:bodyPr/>
          <a:lstStyle/>
          <a:p>
            <a:r>
              <a:t>Footer</a:t>
            </a:r>
          </a:p>
        </p:txBody>
      </p:sp>
      <p:sp>
        <p:nvSpPr>
          <p:cNvPr id="3" name="PlaceHolder 2"/>
          <p:cNvSpPr>
            <a:spLocks noGrp="1"/>
          </p:cNvSpPr>
          <p:nvPr>
            <p:ph type="sldNum" idx="8"/>
          </p:nvPr>
        </p:nvSpPr>
        <p:spPr/>
        <p:txBody>
          <a:bodyPr/>
          <a:lstStyle/>
          <a:p>
            <a:fld id="{1D463773-E86D-4E9F-9561-145D86A884A8}" type="slidenum">
              <a:t>‹N°›</a:t>
            </a:fld>
            <a:endParaRPr/>
          </a:p>
        </p:txBody>
      </p:sp>
      <p:sp>
        <p:nvSpPr>
          <p:cNvPr id="4" name="PlaceHolder 3"/>
          <p:cNvSpPr>
            <a:spLocks noGrp="1"/>
          </p:cNvSpPr>
          <p:nvPr>
            <p:ph type="dt" idx="9"/>
          </p:nvPr>
        </p:nvSpPr>
        <p:spPr/>
        <p:txBody>
          <a:body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7"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88" name="PlaceHolder 2"/>
          <p:cNvSpPr>
            <a:spLocks noGrp="1"/>
          </p:cNvSpPr>
          <p:nvPr>
            <p:ph type="subTitle"/>
          </p:nvPr>
        </p:nvSpPr>
        <p:spPr>
          <a:xfrm>
            <a:off x="534240" y="1768680"/>
            <a:ext cx="9622080" cy="4384080"/>
          </a:xfrm>
          <a:prstGeom prst="rect">
            <a:avLst/>
          </a:prstGeom>
          <a:noFill/>
          <a:ln w="0">
            <a:noFill/>
          </a:ln>
        </p:spPr>
        <p:txBody>
          <a:bodyPr lIns="0" tIns="0" rIns="0" bIns="0" anchor="ctr">
            <a:noAutofit/>
          </a:bodyPr>
          <a:lstStyle/>
          <a:p>
            <a:pPr indent="0" algn="ctr">
              <a:buNone/>
            </a:pPr>
            <a:endParaRPr lang="fr-FR" sz="3200" b="0" strike="noStrike" spc="-1">
              <a:latin typeface="Arial"/>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8"/>
          </p:nvPr>
        </p:nvSpPr>
        <p:spPr/>
        <p:txBody>
          <a:bodyPr/>
          <a:lstStyle/>
          <a:p>
            <a:fld id="{724E3687-7586-401C-9B4C-A420D221665D}" type="slidenum">
              <a:t>‹N°›</a:t>
            </a:fld>
            <a:endParaRPr/>
          </a:p>
        </p:txBody>
      </p:sp>
      <p:sp>
        <p:nvSpPr>
          <p:cNvPr id="6" name="PlaceHolder 5"/>
          <p:cNvSpPr>
            <a:spLocks noGrp="1"/>
          </p:cNvSpPr>
          <p:nvPr>
            <p:ph type="dt" idx="9"/>
          </p:nvPr>
        </p:nvSpPr>
        <p:spPr/>
        <p:txBody>
          <a:body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90" name="PlaceHolder 2"/>
          <p:cNvSpPr>
            <a:spLocks noGrp="1"/>
          </p:cNvSpPr>
          <p:nvPr>
            <p:ph/>
          </p:nvPr>
        </p:nvSpPr>
        <p:spPr>
          <a:xfrm>
            <a:off x="534240" y="1768680"/>
            <a:ext cx="9622080" cy="43840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8"/>
          </p:nvPr>
        </p:nvSpPr>
        <p:spPr/>
        <p:txBody>
          <a:bodyPr/>
          <a:lstStyle/>
          <a:p>
            <a:fld id="{9CC6717C-9EA3-47DB-94DD-E791C0EA9C7C}" type="slidenum">
              <a:t>‹N°›</a:t>
            </a:fld>
            <a:endParaRPr/>
          </a:p>
        </p:txBody>
      </p:sp>
      <p:sp>
        <p:nvSpPr>
          <p:cNvPr id="6" name="PlaceHolder 5"/>
          <p:cNvSpPr>
            <a:spLocks noGrp="1"/>
          </p:cNvSpPr>
          <p:nvPr>
            <p:ph type="dt" idx="9"/>
          </p:nvPr>
        </p:nvSpPr>
        <p:spPr/>
        <p:txBody>
          <a:body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92" name="PlaceHolder 2"/>
          <p:cNvSpPr>
            <a:spLocks noGrp="1"/>
          </p:cNvSpPr>
          <p:nvPr>
            <p:ph/>
          </p:nvPr>
        </p:nvSpPr>
        <p:spPr>
          <a:xfrm>
            <a:off x="534240" y="1768680"/>
            <a:ext cx="4695480" cy="43840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93" name="PlaceHolder 3"/>
          <p:cNvSpPr>
            <a:spLocks noGrp="1"/>
          </p:cNvSpPr>
          <p:nvPr>
            <p:ph/>
          </p:nvPr>
        </p:nvSpPr>
        <p:spPr>
          <a:xfrm>
            <a:off x="5464800" y="1768680"/>
            <a:ext cx="4695480" cy="43840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5" name="PlaceHolder 4"/>
          <p:cNvSpPr>
            <a:spLocks noGrp="1"/>
          </p:cNvSpPr>
          <p:nvPr>
            <p:ph type="ftr" idx="7"/>
          </p:nvPr>
        </p:nvSpPr>
        <p:spPr/>
        <p:txBody>
          <a:bodyPr/>
          <a:lstStyle/>
          <a:p>
            <a:r>
              <a:t>Footer</a:t>
            </a:r>
          </a:p>
        </p:txBody>
      </p:sp>
      <p:sp>
        <p:nvSpPr>
          <p:cNvPr id="6" name="PlaceHolder 5"/>
          <p:cNvSpPr>
            <a:spLocks noGrp="1"/>
          </p:cNvSpPr>
          <p:nvPr>
            <p:ph type="sldNum" idx="8"/>
          </p:nvPr>
        </p:nvSpPr>
        <p:spPr/>
        <p:txBody>
          <a:bodyPr/>
          <a:lstStyle/>
          <a:p>
            <a:fld id="{3520D011-52C5-4485-80D8-8AF179260DE1}" type="slidenum">
              <a:t>‹N°›</a:t>
            </a:fld>
            <a:endParaRPr/>
          </a:p>
        </p:txBody>
      </p:sp>
      <p:sp>
        <p:nvSpPr>
          <p:cNvPr id="7" name="PlaceHolder 6"/>
          <p:cNvSpPr>
            <a:spLocks noGrp="1"/>
          </p:cNvSpPr>
          <p:nvPr>
            <p:ph type="dt" idx="9"/>
          </p:nvPr>
        </p:nvSpPr>
        <p:spPr/>
        <p:txBody>
          <a:body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4"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3" name="PlaceHolder 2"/>
          <p:cNvSpPr>
            <a:spLocks noGrp="1"/>
          </p:cNvSpPr>
          <p:nvPr>
            <p:ph type="ftr" idx="7"/>
          </p:nvPr>
        </p:nvSpPr>
        <p:spPr/>
        <p:txBody>
          <a:bodyPr/>
          <a:lstStyle/>
          <a:p>
            <a:r>
              <a:t>Footer</a:t>
            </a:r>
          </a:p>
        </p:txBody>
      </p:sp>
      <p:sp>
        <p:nvSpPr>
          <p:cNvPr id="4" name="PlaceHolder 3"/>
          <p:cNvSpPr>
            <a:spLocks noGrp="1"/>
          </p:cNvSpPr>
          <p:nvPr>
            <p:ph type="sldNum" idx="8"/>
          </p:nvPr>
        </p:nvSpPr>
        <p:spPr/>
        <p:txBody>
          <a:bodyPr/>
          <a:lstStyle/>
          <a:p>
            <a:fld id="{76260856-5806-4FF8-8604-2650A9C8A60E}" type="slidenum">
              <a:t>‹N°›</a:t>
            </a:fld>
            <a:endParaRPr/>
          </a:p>
        </p:txBody>
      </p:sp>
      <p:sp>
        <p:nvSpPr>
          <p:cNvPr id="5" name="PlaceHolder 4"/>
          <p:cNvSpPr>
            <a:spLocks noGrp="1"/>
          </p:cNvSpPr>
          <p:nvPr>
            <p:ph type="dt" idx="9"/>
          </p:nvPr>
        </p:nvSpPr>
        <p:spPr/>
        <p:txBody>
          <a:body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5" name="PlaceHolder 1"/>
          <p:cNvSpPr>
            <a:spLocks noGrp="1"/>
          </p:cNvSpPr>
          <p:nvPr>
            <p:ph type="subTitle"/>
          </p:nvPr>
        </p:nvSpPr>
        <p:spPr>
          <a:xfrm>
            <a:off x="534240" y="301320"/>
            <a:ext cx="9622080" cy="5850360"/>
          </a:xfrm>
          <a:prstGeom prst="rect">
            <a:avLst/>
          </a:prstGeom>
          <a:noFill/>
          <a:ln w="0">
            <a:noFill/>
          </a:ln>
        </p:spPr>
        <p:txBody>
          <a:bodyPr lIns="0" tIns="0" rIns="0" bIns="0" anchor="ctr">
            <a:noAutofit/>
          </a:bodyPr>
          <a:lstStyle/>
          <a:p>
            <a:pPr algn="ctr"/>
            <a:endParaRPr lang="fr-FR" sz="3200" b="0" strike="noStrike" spc="-1">
              <a:latin typeface="Arial"/>
            </a:endParaRPr>
          </a:p>
        </p:txBody>
      </p:sp>
      <p:sp>
        <p:nvSpPr>
          <p:cNvPr id="3" name="PlaceHolder 2"/>
          <p:cNvSpPr>
            <a:spLocks noGrp="1"/>
          </p:cNvSpPr>
          <p:nvPr>
            <p:ph type="ftr" idx="7"/>
          </p:nvPr>
        </p:nvSpPr>
        <p:spPr/>
        <p:txBody>
          <a:bodyPr/>
          <a:lstStyle/>
          <a:p>
            <a:r>
              <a:t>Footer</a:t>
            </a:r>
          </a:p>
        </p:txBody>
      </p:sp>
      <p:sp>
        <p:nvSpPr>
          <p:cNvPr id="4" name="PlaceHolder 3"/>
          <p:cNvSpPr>
            <a:spLocks noGrp="1"/>
          </p:cNvSpPr>
          <p:nvPr>
            <p:ph type="sldNum" idx="8"/>
          </p:nvPr>
        </p:nvSpPr>
        <p:spPr/>
        <p:txBody>
          <a:bodyPr/>
          <a:lstStyle/>
          <a:p>
            <a:fld id="{23FB65FC-BBF4-4548-B112-7642227966C6}" type="slidenum">
              <a:t>‹N°›</a:t>
            </a:fld>
            <a:endParaRPr/>
          </a:p>
        </p:txBody>
      </p:sp>
      <p:sp>
        <p:nvSpPr>
          <p:cNvPr id="5" name="PlaceHolder 4"/>
          <p:cNvSpPr>
            <a:spLocks noGrp="1"/>
          </p:cNvSpPr>
          <p:nvPr>
            <p:ph type="dt" idx="9"/>
          </p:nvPr>
        </p:nvSpPr>
        <p:spPr/>
        <p:txBody>
          <a:body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97" name="PlaceHolder 2"/>
          <p:cNvSpPr>
            <a:spLocks noGrp="1"/>
          </p:cNvSpPr>
          <p:nvPr>
            <p:ph/>
          </p:nvPr>
        </p:nvSpPr>
        <p:spPr>
          <a:xfrm>
            <a:off x="534240" y="176868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98" name="PlaceHolder 3"/>
          <p:cNvSpPr>
            <a:spLocks noGrp="1"/>
          </p:cNvSpPr>
          <p:nvPr>
            <p:ph/>
          </p:nvPr>
        </p:nvSpPr>
        <p:spPr>
          <a:xfrm>
            <a:off x="5464800" y="1768680"/>
            <a:ext cx="4695480" cy="43840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99" name="PlaceHolder 4"/>
          <p:cNvSpPr>
            <a:spLocks noGrp="1"/>
          </p:cNvSpPr>
          <p:nvPr>
            <p:ph/>
          </p:nvPr>
        </p:nvSpPr>
        <p:spPr>
          <a:xfrm>
            <a:off x="534240" y="405864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6" name="PlaceHolder 5"/>
          <p:cNvSpPr>
            <a:spLocks noGrp="1"/>
          </p:cNvSpPr>
          <p:nvPr>
            <p:ph type="ftr" idx="7"/>
          </p:nvPr>
        </p:nvSpPr>
        <p:spPr/>
        <p:txBody>
          <a:bodyPr/>
          <a:lstStyle/>
          <a:p>
            <a:r>
              <a:t>Footer</a:t>
            </a:r>
          </a:p>
        </p:txBody>
      </p:sp>
      <p:sp>
        <p:nvSpPr>
          <p:cNvPr id="7" name="PlaceHolder 6"/>
          <p:cNvSpPr>
            <a:spLocks noGrp="1"/>
          </p:cNvSpPr>
          <p:nvPr>
            <p:ph type="sldNum" idx="8"/>
          </p:nvPr>
        </p:nvSpPr>
        <p:spPr/>
        <p:txBody>
          <a:bodyPr/>
          <a:lstStyle/>
          <a:p>
            <a:fld id="{7B4A9F33-53D2-4EA0-8441-526F79D12271}" type="slidenum">
              <a:t>‹N°›</a:t>
            </a:fld>
            <a:endParaRPr/>
          </a:p>
        </p:txBody>
      </p:sp>
      <p:sp>
        <p:nvSpPr>
          <p:cNvPr id="8" name="PlaceHolder 7"/>
          <p:cNvSpPr>
            <a:spLocks noGrp="1"/>
          </p:cNvSpPr>
          <p:nvPr>
            <p:ph type="dt" idx="9"/>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47" name="PlaceHolder 2"/>
          <p:cNvSpPr>
            <a:spLocks noGrp="1"/>
          </p:cNvSpPr>
          <p:nvPr>
            <p:ph type="subTitle"/>
          </p:nvPr>
        </p:nvSpPr>
        <p:spPr>
          <a:xfrm>
            <a:off x="534240" y="1768680"/>
            <a:ext cx="9622080" cy="4384080"/>
          </a:xfrm>
          <a:prstGeom prst="rect">
            <a:avLst/>
          </a:prstGeom>
          <a:noFill/>
          <a:ln w="0">
            <a:noFill/>
          </a:ln>
        </p:spPr>
        <p:txBody>
          <a:bodyPr lIns="0" tIns="0" rIns="0" bIns="0" anchor="ctr">
            <a:noAutofit/>
          </a:bodyPr>
          <a:lstStyle/>
          <a:p>
            <a:pPr indent="0" algn="ctr">
              <a:buNone/>
            </a:pPr>
            <a:endParaRPr lang="fr-FR" sz="3200" b="0" strike="noStrike" spc="-1">
              <a:latin typeface="Arial"/>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5"/>
          </p:nvPr>
        </p:nvSpPr>
        <p:spPr/>
        <p:txBody>
          <a:bodyPr/>
          <a:lstStyle/>
          <a:p>
            <a:fld id="{F0689758-182C-4F61-A046-F9AE2592D88E}" type="slidenum">
              <a:t>‹N°›</a:t>
            </a:fld>
            <a:endParaRPr/>
          </a:p>
        </p:txBody>
      </p:sp>
      <p:sp>
        <p:nvSpPr>
          <p:cNvPr id="6" name="PlaceHolder 5"/>
          <p:cNvSpPr>
            <a:spLocks noGrp="1"/>
          </p:cNvSpPr>
          <p:nvPr>
            <p:ph type="dt" idx="6"/>
          </p:nvPr>
        </p:nvSpPr>
        <p:spPr/>
        <p:txBody>
          <a:body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101" name="PlaceHolder 2"/>
          <p:cNvSpPr>
            <a:spLocks noGrp="1"/>
          </p:cNvSpPr>
          <p:nvPr>
            <p:ph/>
          </p:nvPr>
        </p:nvSpPr>
        <p:spPr>
          <a:xfrm>
            <a:off x="534240" y="1768680"/>
            <a:ext cx="4695480" cy="43840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102" name="PlaceHolder 3"/>
          <p:cNvSpPr>
            <a:spLocks noGrp="1"/>
          </p:cNvSpPr>
          <p:nvPr>
            <p:ph/>
          </p:nvPr>
        </p:nvSpPr>
        <p:spPr>
          <a:xfrm>
            <a:off x="5464800" y="176868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103" name="PlaceHolder 4"/>
          <p:cNvSpPr>
            <a:spLocks noGrp="1"/>
          </p:cNvSpPr>
          <p:nvPr>
            <p:ph/>
          </p:nvPr>
        </p:nvSpPr>
        <p:spPr>
          <a:xfrm>
            <a:off x="5464800" y="405864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6" name="PlaceHolder 5"/>
          <p:cNvSpPr>
            <a:spLocks noGrp="1"/>
          </p:cNvSpPr>
          <p:nvPr>
            <p:ph type="ftr" idx="7"/>
          </p:nvPr>
        </p:nvSpPr>
        <p:spPr/>
        <p:txBody>
          <a:bodyPr/>
          <a:lstStyle/>
          <a:p>
            <a:r>
              <a:t>Footer</a:t>
            </a:r>
          </a:p>
        </p:txBody>
      </p:sp>
      <p:sp>
        <p:nvSpPr>
          <p:cNvPr id="7" name="PlaceHolder 6"/>
          <p:cNvSpPr>
            <a:spLocks noGrp="1"/>
          </p:cNvSpPr>
          <p:nvPr>
            <p:ph type="sldNum" idx="8"/>
          </p:nvPr>
        </p:nvSpPr>
        <p:spPr/>
        <p:txBody>
          <a:bodyPr/>
          <a:lstStyle/>
          <a:p>
            <a:fld id="{62A07578-89AF-4FCB-8B15-C61C9A14A100}" type="slidenum">
              <a:t>‹N°›</a:t>
            </a:fld>
            <a:endParaRPr/>
          </a:p>
        </p:txBody>
      </p:sp>
      <p:sp>
        <p:nvSpPr>
          <p:cNvPr id="8" name="PlaceHolder 7"/>
          <p:cNvSpPr>
            <a:spLocks noGrp="1"/>
          </p:cNvSpPr>
          <p:nvPr>
            <p:ph type="dt" idx="9"/>
          </p:nvPr>
        </p:nvSpPr>
        <p:spPr/>
        <p:txBody>
          <a:body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105" name="PlaceHolder 2"/>
          <p:cNvSpPr>
            <a:spLocks noGrp="1"/>
          </p:cNvSpPr>
          <p:nvPr>
            <p:ph/>
          </p:nvPr>
        </p:nvSpPr>
        <p:spPr>
          <a:xfrm>
            <a:off x="534240" y="176868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106" name="PlaceHolder 3"/>
          <p:cNvSpPr>
            <a:spLocks noGrp="1"/>
          </p:cNvSpPr>
          <p:nvPr>
            <p:ph/>
          </p:nvPr>
        </p:nvSpPr>
        <p:spPr>
          <a:xfrm>
            <a:off x="5464800" y="176868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107" name="PlaceHolder 4"/>
          <p:cNvSpPr>
            <a:spLocks noGrp="1"/>
          </p:cNvSpPr>
          <p:nvPr>
            <p:ph/>
          </p:nvPr>
        </p:nvSpPr>
        <p:spPr>
          <a:xfrm>
            <a:off x="534240" y="4058640"/>
            <a:ext cx="96220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6" name="PlaceHolder 5"/>
          <p:cNvSpPr>
            <a:spLocks noGrp="1"/>
          </p:cNvSpPr>
          <p:nvPr>
            <p:ph type="ftr" idx="7"/>
          </p:nvPr>
        </p:nvSpPr>
        <p:spPr/>
        <p:txBody>
          <a:bodyPr/>
          <a:lstStyle/>
          <a:p>
            <a:r>
              <a:t>Footer</a:t>
            </a:r>
          </a:p>
        </p:txBody>
      </p:sp>
      <p:sp>
        <p:nvSpPr>
          <p:cNvPr id="7" name="PlaceHolder 6"/>
          <p:cNvSpPr>
            <a:spLocks noGrp="1"/>
          </p:cNvSpPr>
          <p:nvPr>
            <p:ph type="sldNum" idx="8"/>
          </p:nvPr>
        </p:nvSpPr>
        <p:spPr/>
        <p:txBody>
          <a:bodyPr/>
          <a:lstStyle/>
          <a:p>
            <a:fld id="{FA7EBFE7-873F-49D3-A31E-280921C776B9}" type="slidenum">
              <a:t>‹N°›</a:t>
            </a:fld>
            <a:endParaRPr/>
          </a:p>
        </p:txBody>
      </p:sp>
      <p:sp>
        <p:nvSpPr>
          <p:cNvPr id="8" name="PlaceHolder 7"/>
          <p:cNvSpPr>
            <a:spLocks noGrp="1"/>
          </p:cNvSpPr>
          <p:nvPr>
            <p:ph type="dt" idx="9"/>
          </p:nvPr>
        </p:nvSpPr>
        <p:spPr/>
        <p:txBody>
          <a:body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109" name="PlaceHolder 2"/>
          <p:cNvSpPr>
            <a:spLocks noGrp="1"/>
          </p:cNvSpPr>
          <p:nvPr>
            <p:ph/>
          </p:nvPr>
        </p:nvSpPr>
        <p:spPr>
          <a:xfrm>
            <a:off x="534240" y="1768680"/>
            <a:ext cx="96220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110" name="PlaceHolder 3"/>
          <p:cNvSpPr>
            <a:spLocks noGrp="1"/>
          </p:cNvSpPr>
          <p:nvPr>
            <p:ph/>
          </p:nvPr>
        </p:nvSpPr>
        <p:spPr>
          <a:xfrm>
            <a:off x="534240" y="4058640"/>
            <a:ext cx="96220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5" name="PlaceHolder 4"/>
          <p:cNvSpPr>
            <a:spLocks noGrp="1"/>
          </p:cNvSpPr>
          <p:nvPr>
            <p:ph type="ftr" idx="7"/>
          </p:nvPr>
        </p:nvSpPr>
        <p:spPr/>
        <p:txBody>
          <a:bodyPr/>
          <a:lstStyle/>
          <a:p>
            <a:r>
              <a:t>Footer</a:t>
            </a:r>
          </a:p>
        </p:txBody>
      </p:sp>
      <p:sp>
        <p:nvSpPr>
          <p:cNvPr id="6" name="PlaceHolder 5"/>
          <p:cNvSpPr>
            <a:spLocks noGrp="1"/>
          </p:cNvSpPr>
          <p:nvPr>
            <p:ph type="sldNum" idx="8"/>
          </p:nvPr>
        </p:nvSpPr>
        <p:spPr/>
        <p:txBody>
          <a:bodyPr/>
          <a:lstStyle/>
          <a:p>
            <a:fld id="{0D2D8435-060F-456B-A349-3A88C92A9D71}" type="slidenum">
              <a:t>‹N°›</a:t>
            </a:fld>
            <a:endParaRPr/>
          </a:p>
        </p:txBody>
      </p:sp>
      <p:sp>
        <p:nvSpPr>
          <p:cNvPr id="7" name="PlaceHolder 6"/>
          <p:cNvSpPr>
            <a:spLocks noGrp="1"/>
          </p:cNvSpPr>
          <p:nvPr>
            <p:ph type="dt" idx="9"/>
          </p:nvPr>
        </p:nvSpPr>
        <p:spPr/>
        <p:txBody>
          <a:body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112" name="PlaceHolder 2"/>
          <p:cNvSpPr>
            <a:spLocks noGrp="1"/>
          </p:cNvSpPr>
          <p:nvPr>
            <p:ph/>
          </p:nvPr>
        </p:nvSpPr>
        <p:spPr>
          <a:xfrm>
            <a:off x="534240" y="176868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113" name="PlaceHolder 3"/>
          <p:cNvSpPr>
            <a:spLocks noGrp="1"/>
          </p:cNvSpPr>
          <p:nvPr>
            <p:ph/>
          </p:nvPr>
        </p:nvSpPr>
        <p:spPr>
          <a:xfrm>
            <a:off x="5464800" y="176868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114" name="PlaceHolder 4"/>
          <p:cNvSpPr>
            <a:spLocks noGrp="1"/>
          </p:cNvSpPr>
          <p:nvPr>
            <p:ph/>
          </p:nvPr>
        </p:nvSpPr>
        <p:spPr>
          <a:xfrm>
            <a:off x="534240" y="405864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115" name="PlaceHolder 5"/>
          <p:cNvSpPr>
            <a:spLocks noGrp="1"/>
          </p:cNvSpPr>
          <p:nvPr>
            <p:ph/>
          </p:nvPr>
        </p:nvSpPr>
        <p:spPr>
          <a:xfrm>
            <a:off x="5464800" y="405864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7" name="PlaceHolder 6"/>
          <p:cNvSpPr>
            <a:spLocks noGrp="1"/>
          </p:cNvSpPr>
          <p:nvPr>
            <p:ph type="ftr" idx="7"/>
          </p:nvPr>
        </p:nvSpPr>
        <p:spPr/>
        <p:txBody>
          <a:bodyPr/>
          <a:lstStyle/>
          <a:p>
            <a:r>
              <a:t>Footer</a:t>
            </a:r>
          </a:p>
        </p:txBody>
      </p:sp>
      <p:sp>
        <p:nvSpPr>
          <p:cNvPr id="8" name="PlaceHolder 7"/>
          <p:cNvSpPr>
            <a:spLocks noGrp="1"/>
          </p:cNvSpPr>
          <p:nvPr>
            <p:ph type="sldNum" idx="8"/>
          </p:nvPr>
        </p:nvSpPr>
        <p:spPr/>
        <p:txBody>
          <a:bodyPr/>
          <a:lstStyle/>
          <a:p>
            <a:fld id="{D3486803-1199-49F4-A2D0-D40790CBC659}" type="slidenum">
              <a:t>‹N°›</a:t>
            </a:fld>
            <a:endParaRPr/>
          </a:p>
        </p:txBody>
      </p:sp>
      <p:sp>
        <p:nvSpPr>
          <p:cNvPr id="9" name="PlaceHolder 8"/>
          <p:cNvSpPr>
            <a:spLocks noGrp="1"/>
          </p:cNvSpPr>
          <p:nvPr>
            <p:ph type="dt" idx="9"/>
          </p:nvPr>
        </p:nvSpPr>
        <p:spPr/>
        <p:txBody>
          <a:body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117" name="PlaceHolder 2"/>
          <p:cNvSpPr>
            <a:spLocks noGrp="1"/>
          </p:cNvSpPr>
          <p:nvPr>
            <p:ph/>
          </p:nvPr>
        </p:nvSpPr>
        <p:spPr>
          <a:xfrm>
            <a:off x="534240" y="1768680"/>
            <a:ext cx="309816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118" name="PlaceHolder 3"/>
          <p:cNvSpPr>
            <a:spLocks noGrp="1"/>
          </p:cNvSpPr>
          <p:nvPr>
            <p:ph/>
          </p:nvPr>
        </p:nvSpPr>
        <p:spPr>
          <a:xfrm>
            <a:off x="3787560" y="1768680"/>
            <a:ext cx="309816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119" name="PlaceHolder 4"/>
          <p:cNvSpPr>
            <a:spLocks noGrp="1"/>
          </p:cNvSpPr>
          <p:nvPr>
            <p:ph/>
          </p:nvPr>
        </p:nvSpPr>
        <p:spPr>
          <a:xfrm>
            <a:off x="7041240" y="1768680"/>
            <a:ext cx="309816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120" name="PlaceHolder 5"/>
          <p:cNvSpPr>
            <a:spLocks noGrp="1"/>
          </p:cNvSpPr>
          <p:nvPr>
            <p:ph/>
          </p:nvPr>
        </p:nvSpPr>
        <p:spPr>
          <a:xfrm>
            <a:off x="534240" y="4058640"/>
            <a:ext cx="309816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121" name="PlaceHolder 6"/>
          <p:cNvSpPr>
            <a:spLocks noGrp="1"/>
          </p:cNvSpPr>
          <p:nvPr>
            <p:ph/>
          </p:nvPr>
        </p:nvSpPr>
        <p:spPr>
          <a:xfrm>
            <a:off x="3787560" y="4058640"/>
            <a:ext cx="309816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122" name="PlaceHolder 7"/>
          <p:cNvSpPr>
            <a:spLocks noGrp="1"/>
          </p:cNvSpPr>
          <p:nvPr>
            <p:ph/>
          </p:nvPr>
        </p:nvSpPr>
        <p:spPr>
          <a:xfrm>
            <a:off x="7041240" y="4058640"/>
            <a:ext cx="309816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9" name="PlaceHolder 8"/>
          <p:cNvSpPr>
            <a:spLocks noGrp="1"/>
          </p:cNvSpPr>
          <p:nvPr>
            <p:ph type="ftr" idx="7"/>
          </p:nvPr>
        </p:nvSpPr>
        <p:spPr/>
        <p:txBody>
          <a:bodyPr/>
          <a:lstStyle/>
          <a:p>
            <a:r>
              <a:t>Footer</a:t>
            </a:r>
          </a:p>
        </p:txBody>
      </p:sp>
      <p:sp>
        <p:nvSpPr>
          <p:cNvPr id="10" name="PlaceHolder 9"/>
          <p:cNvSpPr>
            <a:spLocks noGrp="1"/>
          </p:cNvSpPr>
          <p:nvPr>
            <p:ph type="sldNum" idx="8"/>
          </p:nvPr>
        </p:nvSpPr>
        <p:spPr/>
        <p:txBody>
          <a:bodyPr/>
          <a:lstStyle/>
          <a:p>
            <a:fld id="{DDC182F3-B00D-4B5A-96F4-A0E74A9D825D}" type="slidenum">
              <a:t>‹N°›</a:t>
            </a:fld>
            <a:endParaRPr/>
          </a:p>
        </p:txBody>
      </p:sp>
      <p:sp>
        <p:nvSpPr>
          <p:cNvPr id="11" name="PlaceHolder 10"/>
          <p:cNvSpPr>
            <a:spLocks noGrp="1"/>
          </p:cNvSpPr>
          <p:nvPr>
            <p:ph type="dt" idx="9"/>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49" name="PlaceHolder 2"/>
          <p:cNvSpPr>
            <a:spLocks noGrp="1"/>
          </p:cNvSpPr>
          <p:nvPr>
            <p:ph/>
          </p:nvPr>
        </p:nvSpPr>
        <p:spPr>
          <a:xfrm>
            <a:off x="534240" y="1768680"/>
            <a:ext cx="9622080" cy="43840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5"/>
          </p:nvPr>
        </p:nvSpPr>
        <p:spPr/>
        <p:txBody>
          <a:bodyPr/>
          <a:lstStyle/>
          <a:p>
            <a:fld id="{07297A0A-112C-4904-8FCC-94B9201E7065}" type="slidenum">
              <a:t>‹N°›</a:t>
            </a:fld>
            <a:endParaRPr/>
          </a:p>
        </p:txBody>
      </p:sp>
      <p:sp>
        <p:nvSpPr>
          <p:cNvPr id="6" name="PlaceHolder 5"/>
          <p:cNvSpPr>
            <a:spLocks noGrp="1"/>
          </p:cNvSpPr>
          <p:nvPr>
            <p:ph type="dt" idx="6"/>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51" name="PlaceHolder 2"/>
          <p:cNvSpPr>
            <a:spLocks noGrp="1"/>
          </p:cNvSpPr>
          <p:nvPr>
            <p:ph/>
          </p:nvPr>
        </p:nvSpPr>
        <p:spPr>
          <a:xfrm>
            <a:off x="534240" y="1768680"/>
            <a:ext cx="4695480" cy="43840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52" name="PlaceHolder 3"/>
          <p:cNvSpPr>
            <a:spLocks noGrp="1"/>
          </p:cNvSpPr>
          <p:nvPr>
            <p:ph/>
          </p:nvPr>
        </p:nvSpPr>
        <p:spPr>
          <a:xfrm>
            <a:off x="5464800" y="1768680"/>
            <a:ext cx="4695480" cy="43840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5" name="PlaceHolder 4"/>
          <p:cNvSpPr>
            <a:spLocks noGrp="1"/>
          </p:cNvSpPr>
          <p:nvPr>
            <p:ph type="ftr" idx="4"/>
          </p:nvPr>
        </p:nvSpPr>
        <p:spPr/>
        <p:txBody>
          <a:bodyPr/>
          <a:lstStyle/>
          <a:p>
            <a:r>
              <a:t>Footer</a:t>
            </a:r>
          </a:p>
        </p:txBody>
      </p:sp>
      <p:sp>
        <p:nvSpPr>
          <p:cNvPr id="6" name="PlaceHolder 5"/>
          <p:cNvSpPr>
            <a:spLocks noGrp="1"/>
          </p:cNvSpPr>
          <p:nvPr>
            <p:ph type="sldNum" idx="5"/>
          </p:nvPr>
        </p:nvSpPr>
        <p:spPr/>
        <p:txBody>
          <a:bodyPr/>
          <a:lstStyle/>
          <a:p>
            <a:fld id="{58BB2F95-917A-465A-8DDD-EE34BD5C4C34}" type="slidenum">
              <a:t>‹N°›</a:t>
            </a:fld>
            <a:endParaRPr/>
          </a:p>
        </p:txBody>
      </p:sp>
      <p:sp>
        <p:nvSpPr>
          <p:cNvPr id="7" name="PlaceHolder 6"/>
          <p:cNvSpPr>
            <a:spLocks noGrp="1"/>
          </p:cNvSpPr>
          <p:nvPr>
            <p:ph type="dt" idx="6"/>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3" name="PlaceHolder 2"/>
          <p:cNvSpPr>
            <a:spLocks noGrp="1"/>
          </p:cNvSpPr>
          <p:nvPr>
            <p:ph type="ftr" idx="4"/>
          </p:nvPr>
        </p:nvSpPr>
        <p:spPr/>
        <p:txBody>
          <a:bodyPr/>
          <a:lstStyle/>
          <a:p>
            <a:r>
              <a:t>Footer</a:t>
            </a:r>
          </a:p>
        </p:txBody>
      </p:sp>
      <p:sp>
        <p:nvSpPr>
          <p:cNvPr id="4" name="PlaceHolder 3"/>
          <p:cNvSpPr>
            <a:spLocks noGrp="1"/>
          </p:cNvSpPr>
          <p:nvPr>
            <p:ph type="sldNum" idx="5"/>
          </p:nvPr>
        </p:nvSpPr>
        <p:spPr/>
        <p:txBody>
          <a:bodyPr/>
          <a:lstStyle/>
          <a:p>
            <a:fld id="{5CE84BD0-4321-4778-84FA-9B4B64686FDA}" type="slidenum">
              <a:t>‹N°›</a:t>
            </a:fld>
            <a:endParaRPr/>
          </a:p>
        </p:txBody>
      </p:sp>
      <p:sp>
        <p:nvSpPr>
          <p:cNvPr id="5" name="PlaceHolder 4"/>
          <p:cNvSpPr>
            <a:spLocks noGrp="1"/>
          </p:cNvSpPr>
          <p:nvPr>
            <p:ph type="dt" idx="6"/>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534240" y="301320"/>
            <a:ext cx="9622080" cy="5850360"/>
          </a:xfrm>
          <a:prstGeom prst="rect">
            <a:avLst/>
          </a:prstGeom>
          <a:noFill/>
          <a:ln w="0">
            <a:noFill/>
          </a:ln>
        </p:spPr>
        <p:txBody>
          <a:bodyPr lIns="0" tIns="0" rIns="0" bIns="0" anchor="ctr">
            <a:noAutofit/>
          </a:bodyPr>
          <a:lstStyle/>
          <a:p>
            <a:pPr algn="ctr"/>
            <a:endParaRPr lang="fr-FR" sz="3200" b="0" strike="noStrike" spc="-1">
              <a:latin typeface="Arial"/>
            </a:endParaRPr>
          </a:p>
        </p:txBody>
      </p:sp>
      <p:sp>
        <p:nvSpPr>
          <p:cNvPr id="3" name="PlaceHolder 2"/>
          <p:cNvSpPr>
            <a:spLocks noGrp="1"/>
          </p:cNvSpPr>
          <p:nvPr>
            <p:ph type="ftr" idx="4"/>
          </p:nvPr>
        </p:nvSpPr>
        <p:spPr/>
        <p:txBody>
          <a:bodyPr/>
          <a:lstStyle/>
          <a:p>
            <a:r>
              <a:t>Footer</a:t>
            </a:r>
          </a:p>
        </p:txBody>
      </p:sp>
      <p:sp>
        <p:nvSpPr>
          <p:cNvPr id="4" name="PlaceHolder 3"/>
          <p:cNvSpPr>
            <a:spLocks noGrp="1"/>
          </p:cNvSpPr>
          <p:nvPr>
            <p:ph type="sldNum" idx="5"/>
          </p:nvPr>
        </p:nvSpPr>
        <p:spPr/>
        <p:txBody>
          <a:bodyPr/>
          <a:lstStyle/>
          <a:p>
            <a:fld id="{4CB4FE72-420A-44DE-91C6-D64A46A1E76B}" type="slidenum">
              <a:t>‹N°›</a:t>
            </a:fld>
            <a:endParaRPr/>
          </a:p>
        </p:txBody>
      </p:sp>
      <p:sp>
        <p:nvSpPr>
          <p:cNvPr id="5" name="PlaceHolder 4"/>
          <p:cNvSpPr>
            <a:spLocks noGrp="1"/>
          </p:cNvSpPr>
          <p:nvPr>
            <p:ph type="dt" idx="6"/>
          </p:nvPr>
        </p:nvSpPr>
        <p:spPr/>
        <p:txBody>
          <a:body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56" name="PlaceHolder 2"/>
          <p:cNvSpPr>
            <a:spLocks noGrp="1"/>
          </p:cNvSpPr>
          <p:nvPr>
            <p:ph/>
          </p:nvPr>
        </p:nvSpPr>
        <p:spPr>
          <a:xfrm>
            <a:off x="534240" y="176868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57" name="PlaceHolder 3"/>
          <p:cNvSpPr>
            <a:spLocks noGrp="1"/>
          </p:cNvSpPr>
          <p:nvPr>
            <p:ph/>
          </p:nvPr>
        </p:nvSpPr>
        <p:spPr>
          <a:xfrm>
            <a:off x="5464800" y="1768680"/>
            <a:ext cx="4695480" cy="43840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58" name="PlaceHolder 4"/>
          <p:cNvSpPr>
            <a:spLocks noGrp="1"/>
          </p:cNvSpPr>
          <p:nvPr>
            <p:ph/>
          </p:nvPr>
        </p:nvSpPr>
        <p:spPr>
          <a:xfrm>
            <a:off x="534240" y="405864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6" name="PlaceHolder 5"/>
          <p:cNvSpPr>
            <a:spLocks noGrp="1"/>
          </p:cNvSpPr>
          <p:nvPr>
            <p:ph type="ftr" idx="4"/>
          </p:nvPr>
        </p:nvSpPr>
        <p:spPr/>
        <p:txBody>
          <a:bodyPr/>
          <a:lstStyle/>
          <a:p>
            <a:r>
              <a:t>Footer</a:t>
            </a:r>
          </a:p>
        </p:txBody>
      </p:sp>
      <p:sp>
        <p:nvSpPr>
          <p:cNvPr id="7" name="PlaceHolder 6"/>
          <p:cNvSpPr>
            <a:spLocks noGrp="1"/>
          </p:cNvSpPr>
          <p:nvPr>
            <p:ph type="sldNum" idx="5"/>
          </p:nvPr>
        </p:nvSpPr>
        <p:spPr/>
        <p:txBody>
          <a:bodyPr/>
          <a:lstStyle/>
          <a:p>
            <a:fld id="{C2167BBF-0DA1-49CD-8C8A-74B8BA4DF60C}" type="slidenum">
              <a:t>‹N°›</a:t>
            </a:fld>
            <a:endParaRPr/>
          </a:p>
        </p:txBody>
      </p:sp>
      <p:sp>
        <p:nvSpPr>
          <p:cNvPr id="8" name="PlaceHolder 7"/>
          <p:cNvSpPr>
            <a:spLocks noGrp="1"/>
          </p:cNvSpPr>
          <p:nvPr>
            <p:ph type="dt" idx="6"/>
          </p:nvPr>
        </p:nvSpPr>
        <p:spPr/>
        <p:txBody>
          <a:body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60" name="PlaceHolder 2"/>
          <p:cNvSpPr>
            <a:spLocks noGrp="1"/>
          </p:cNvSpPr>
          <p:nvPr>
            <p:ph/>
          </p:nvPr>
        </p:nvSpPr>
        <p:spPr>
          <a:xfrm>
            <a:off x="534240" y="1768680"/>
            <a:ext cx="4695480" cy="43840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61" name="PlaceHolder 3"/>
          <p:cNvSpPr>
            <a:spLocks noGrp="1"/>
          </p:cNvSpPr>
          <p:nvPr>
            <p:ph/>
          </p:nvPr>
        </p:nvSpPr>
        <p:spPr>
          <a:xfrm>
            <a:off x="5464800" y="176868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62" name="PlaceHolder 4"/>
          <p:cNvSpPr>
            <a:spLocks noGrp="1"/>
          </p:cNvSpPr>
          <p:nvPr>
            <p:ph/>
          </p:nvPr>
        </p:nvSpPr>
        <p:spPr>
          <a:xfrm>
            <a:off x="5464800" y="405864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6" name="PlaceHolder 5"/>
          <p:cNvSpPr>
            <a:spLocks noGrp="1"/>
          </p:cNvSpPr>
          <p:nvPr>
            <p:ph type="ftr" idx="4"/>
          </p:nvPr>
        </p:nvSpPr>
        <p:spPr/>
        <p:txBody>
          <a:bodyPr/>
          <a:lstStyle/>
          <a:p>
            <a:r>
              <a:t>Footer</a:t>
            </a:r>
          </a:p>
        </p:txBody>
      </p:sp>
      <p:sp>
        <p:nvSpPr>
          <p:cNvPr id="7" name="PlaceHolder 6"/>
          <p:cNvSpPr>
            <a:spLocks noGrp="1"/>
          </p:cNvSpPr>
          <p:nvPr>
            <p:ph type="sldNum" idx="5"/>
          </p:nvPr>
        </p:nvSpPr>
        <p:spPr/>
        <p:txBody>
          <a:bodyPr/>
          <a:lstStyle/>
          <a:p>
            <a:fld id="{40058991-DBAA-438E-A770-0D00DEDC049C}" type="slidenum">
              <a:t>‹N°›</a:t>
            </a:fld>
            <a:endParaRPr/>
          </a:p>
        </p:txBody>
      </p:sp>
      <p:sp>
        <p:nvSpPr>
          <p:cNvPr id="8" name="PlaceHolder 7"/>
          <p:cNvSpPr>
            <a:spLocks noGrp="1"/>
          </p:cNvSpPr>
          <p:nvPr>
            <p:ph type="dt" idx="6"/>
          </p:nvPr>
        </p:nvSpPr>
        <p:spPr/>
        <p:txBody>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endParaRPr lang="fr-FR" sz="1800" b="0" strike="noStrike" spc="-1">
              <a:solidFill>
                <a:srgbClr val="000000"/>
              </a:solidFill>
              <a:latin typeface="Arial"/>
            </a:endParaRPr>
          </a:p>
        </p:txBody>
      </p:sp>
      <p:sp>
        <p:nvSpPr>
          <p:cNvPr id="64" name="PlaceHolder 2"/>
          <p:cNvSpPr>
            <a:spLocks noGrp="1"/>
          </p:cNvSpPr>
          <p:nvPr>
            <p:ph/>
          </p:nvPr>
        </p:nvSpPr>
        <p:spPr>
          <a:xfrm>
            <a:off x="534240" y="176868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65" name="PlaceHolder 3"/>
          <p:cNvSpPr>
            <a:spLocks noGrp="1"/>
          </p:cNvSpPr>
          <p:nvPr>
            <p:ph/>
          </p:nvPr>
        </p:nvSpPr>
        <p:spPr>
          <a:xfrm>
            <a:off x="5464800" y="1768680"/>
            <a:ext cx="46954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66" name="PlaceHolder 4"/>
          <p:cNvSpPr>
            <a:spLocks noGrp="1"/>
          </p:cNvSpPr>
          <p:nvPr>
            <p:ph/>
          </p:nvPr>
        </p:nvSpPr>
        <p:spPr>
          <a:xfrm>
            <a:off x="534240" y="4058640"/>
            <a:ext cx="9622080" cy="2090880"/>
          </a:xfrm>
          <a:prstGeom prst="rect">
            <a:avLst/>
          </a:prstGeom>
          <a:noFill/>
          <a:ln w="0">
            <a:noFill/>
          </a:ln>
        </p:spPr>
        <p:txBody>
          <a:bodyPr lIns="0" tIns="0" rIns="0" bIns="0" anchor="t">
            <a:normAutofit/>
          </a:bodyPr>
          <a:lstStyle/>
          <a:p>
            <a:pPr indent="0">
              <a:lnSpc>
                <a:spcPct val="90000"/>
              </a:lnSpc>
              <a:spcBef>
                <a:spcPts val="1417"/>
              </a:spcBef>
              <a:buNone/>
            </a:pPr>
            <a:endParaRPr lang="fr-FR" sz="2800" b="0" strike="noStrike" spc="-1">
              <a:solidFill>
                <a:srgbClr val="000000"/>
              </a:solidFill>
              <a:latin typeface="Arial"/>
            </a:endParaRPr>
          </a:p>
        </p:txBody>
      </p:sp>
      <p:sp>
        <p:nvSpPr>
          <p:cNvPr id="6" name="PlaceHolder 5"/>
          <p:cNvSpPr>
            <a:spLocks noGrp="1"/>
          </p:cNvSpPr>
          <p:nvPr>
            <p:ph type="ftr" idx="4"/>
          </p:nvPr>
        </p:nvSpPr>
        <p:spPr/>
        <p:txBody>
          <a:bodyPr/>
          <a:lstStyle/>
          <a:p>
            <a:r>
              <a:t>Footer</a:t>
            </a:r>
          </a:p>
        </p:txBody>
      </p:sp>
      <p:sp>
        <p:nvSpPr>
          <p:cNvPr id="7" name="PlaceHolder 6"/>
          <p:cNvSpPr>
            <a:spLocks noGrp="1"/>
          </p:cNvSpPr>
          <p:nvPr>
            <p:ph type="sldNum" idx="5"/>
          </p:nvPr>
        </p:nvSpPr>
        <p:spPr/>
        <p:txBody>
          <a:bodyPr/>
          <a:lstStyle/>
          <a:p>
            <a:fld id="{4D70F977-4470-44F2-A156-9471DB5FA817}" type="slidenum">
              <a:t>‹N°›</a:t>
            </a:fld>
            <a:endParaRPr/>
          </a:p>
        </p:txBody>
      </p:sp>
      <p:sp>
        <p:nvSpPr>
          <p:cNvPr id="8" name="PlaceHolder 7"/>
          <p:cNvSpPr>
            <a:spLocks noGrp="1"/>
          </p:cNvSpPr>
          <p:nvPr>
            <p:ph type="dt" idx="6"/>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 name="PlaceHolder 1"/>
          <p:cNvSpPr>
            <a:spLocks noGrp="1"/>
          </p:cNvSpPr>
          <p:nvPr>
            <p:ph type="ftr" idx="4"/>
          </p:nvPr>
        </p:nvSpPr>
        <p:spPr>
          <a:xfrm>
            <a:off x="3541680" y="7006680"/>
            <a:ext cx="3606480" cy="400320"/>
          </a:xfrm>
          <a:prstGeom prst="rect">
            <a:avLst/>
          </a:prstGeom>
          <a:noFill/>
          <a:ln w="0">
            <a:noFill/>
          </a:ln>
        </p:spPr>
        <p:txBody>
          <a:bodyPr lIns="90000" tIns="45000" rIns="90000" bIns="45000" anchor="ctr">
            <a:noAutofit/>
          </a:bodyPr>
          <a:lstStyle>
            <a:lvl1pPr indent="0" algn="ctr">
              <a:lnSpc>
                <a:spcPct val="100000"/>
              </a:lnSpc>
              <a:buNone/>
              <a:tabLst>
                <a:tab pos="0" algn="l"/>
              </a:tabLst>
              <a:defRPr lang="fr-FR" sz="1400" b="0" strike="noStrike" spc="-1">
                <a:solidFill>
                  <a:srgbClr val="000000"/>
                </a:solidFill>
                <a:latin typeface="Times New Roman"/>
                <a:ea typeface="DejaVu Sans"/>
              </a:defRPr>
            </a:lvl1pPr>
          </a:lstStyle>
          <a:p>
            <a:pPr indent="0" algn="ctr">
              <a:lnSpc>
                <a:spcPct val="100000"/>
              </a:lnSpc>
              <a:buNone/>
              <a:tabLst>
                <a:tab pos="0" algn="l"/>
              </a:tabLst>
            </a:pPr>
            <a:r>
              <a:rPr lang="fr-FR" sz="1400" b="0" strike="noStrike" spc="-1">
                <a:solidFill>
                  <a:srgbClr val="000000"/>
                </a:solidFill>
                <a:latin typeface="Times New Roman"/>
                <a:ea typeface="DejaVu Sans"/>
              </a:rPr>
              <a:t>&lt;pied de page&gt;</a:t>
            </a:r>
            <a:endParaRPr lang="fr-FR" sz="1400" b="0" strike="noStrike" spc="-1">
              <a:latin typeface="Times New Roman"/>
            </a:endParaRPr>
          </a:p>
        </p:txBody>
      </p:sp>
      <p:sp>
        <p:nvSpPr>
          <p:cNvPr id="42" name="PlaceHolder 2"/>
          <p:cNvSpPr>
            <a:spLocks noGrp="1"/>
          </p:cNvSpPr>
          <p:nvPr>
            <p:ph type="sldNum" idx="5"/>
          </p:nvPr>
        </p:nvSpPr>
        <p:spPr>
          <a:xfrm>
            <a:off x="7551000" y="7006680"/>
            <a:ext cx="2403360" cy="400320"/>
          </a:xfrm>
          <a:prstGeom prst="rect">
            <a:avLst/>
          </a:prstGeom>
          <a:noFill/>
          <a:ln w="0">
            <a:noFill/>
          </a:ln>
        </p:spPr>
        <p:txBody>
          <a:bodyPr lIns="90000" tIns="45000" rIns="90000" bIns="45000" anchor="ctr">
            <a:noAutofit/>
          </a:bodyPr>
          <a:lstStyle>
            <a:lvl1pPr indent="0" algn="r">
              <a:lnSpc>
                <a:spcPct val="100000"/>
              </a:lnSpc>
              <a:buNone/>
              <a:tabLst>
                <a:tab pos="0" algn="l"/>
              </a:tabLst>
              <a:defRPr lang="fr-FR" sz="1320" b="0" strike="noStrike" spc="-1">
                <a:solidFill>
                  <a:srgbClr val="8B8B8B"/>
                </a:solidFill>
                <a:latin typeface="Calibri"/>
                <a:ea typeface="DejaVu Sans"/>
              </a:defRPr>
            </a:lvl1pPr>
          </a:lstStyle>
          <a:p>
            <a:pPr indent="0" algn="r">
              <a:lnSpc>
                <a:spcPct val="100000"/>
              </a:lnSpc>
              <a:buNone/>
              <a:tabLst>
                <a:tab pos="0" algn="l"/>
              </a:tabLst>
            </a:pPr>
            <a:fld id="{6F659F56-D0E6-414B-A076-709985440AB5}" type="slidenum">
              <a:rPr lang="fr-FR" sz="1320" b="0" strike="noStrike" spc="-1">
                <a:solidFill>
                  <a:srgbClr val="8B8B8B"/>
                </a:solidFill>
                <a:latin typeface="Calibri"/>
                <a:ea typeface="DejaVu Sans"/>
              </a:rPr>
              <a:t>‹N°›</a:t>
            </a:fld>
            <a:endParaRPr lang="fr-FR" sz="1320" b="0" strike="noStrike" spc="-1">
              <a:latin typeface="Times New Roman"/>
            </a:endParaRPr>
          </a:p>
        </p:txBody>
      </p:sp>
      <p:sp>
        <p:nvSpPr>
          <p:cNvPr id="43" name="PlaceHolder 3"/>
          <p:cNvSpPr>
            <a:spLocks noGrp="1"/>
          </p:cNvSpPr>
          <p:nvPr>
            <p:ph type="dt" idx="6"/>
          </p:nvPr>
        </p:nvSpPr>
        <p:spPr>
          <a:xfrm>
            <a:off x="735120" y="7006680"/>
            <a:ext cx="2403360" cy="400320"/>
          </a:xfrm>
          <a:prstGeom prst="rect">
            <a:avLst/>
          </a:prstGeom>
          <a:noFill/>
          <a:ln w="0">
            <a:noFill/>
          </a:ln>
        </p:spPr>
        <p:txBody>
          <a:bodyPr lIns="90000" tIns="45000" rIns="90000" bIns="45000" anchor="ctr">
            <a:noAutofit/>
          </a:bodyPr>
          <a:lstStyle>
            <a:lvl1pPr indent="0">
              <a:buNone/>
              <a:defRPr lang="fr-FR" sz="1400" b="0" strike="noStrike" spc="-1">
                <a:latin typeface="Times New Roman"/>
              </a:defRPr>
            </a:lvl1pPr>
          </a:lstStyle>
          <a:p>
            <a:pPr indent="0">
              <a:buNone/>
            </a:pPr>
            <a:r>
              <a:rPr lang="fr-FR" sz="1400" b="0" strike="noStrike" spc="-1">
                <a:latin typeface="Times New Roman"/>
              </a:rPr>
              <a:t>&lt;date/heure&gt;</a:t>
            </a:r>
          </a:p>
        </p:txBody>
      </p:sp>
      <p:sp>
        <p:nvSpPr>
          <p:cNvPr id="44" name="PlaceHolder 4"/>
          <p:cNvSpPr>
            <a:spLocks noGrp="1"/>
          </p:cNvSpPr>
          <p:nvPr>
            <p:ph type="title"/>
          </p:nvPr>
        </p:nvSpPr>
        <p:spPr>
          <a:xfrm>
            <a:off x="534240" y="301320"/>
            <a:ext cx="9622080" cy="1261800"/>
          </a:xfrm>
          <a:prstGeom prst="rect">
            <a:avLst/>
          </a:prstGeom>
          <a:noFill/>
          <a:ln w="0">
            <a:noFill/>
          </a:ln>
        </p:spPr>
        <p:txBody>
          <a:bodyPr lIns="0" tIns="0" rIns="0" bIns="0" anchor="ctr">
            <a:noAutofit/>
          </a:bodyPr>
          <a:lstStyle/>
          <a:p>
            <a:pPr indent="0">
              <a:buNone/>
            </a:pPr>
            <a:r>
              <a:rPr lang="fr-FR" sz="1800" b="0" strike="noStrike" spc="-1">
                <a:solidFill>
                  <a:srgbClr val="000000"/>
                </a:solidFill>
                <a:latin typeface="Arial"/>
              </a:rPr>
              <a:t>Cliquez pour éditer le format du texte-titre</a:t>
            </a:r>
          </a:p>
        </p:txBody>
      </p:sp>
      <p:sp>
        <p:nvSpPr>
          <p:cNvPr id="45" name="PlaceHolder 5"/>
          <p:cNvSpPr>
            <a:spLocks noGrp="1"/>
          </p:cNvSpPr>
          <p:nvPr>
            <p:ph type="body"/>
          </p:nvPr>
        </p:nvSpPr>
        <p:spPr>
          <a:xfrm>
            <a:off x="534240" y="1768680"/>
            <a:ext cx="9622080" cy="43840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2800" b="0" strike="noStrike" spc="-1">
                <a:solidFill>
                  <a:srgbClr val="000000"/>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2000" b="0" strike="noStrike" spc="-1">
                <a:solidFill>
                  <a:srgbClr val="000000"/>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rgbClr val="000000"/>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rgbClr val="000000"/>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2000" b="0" strike="noStrike" spc="-1">
                <a:solidFill>
                  <a:srgbClr val="000000"/>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2000" b="0" strike="noStrike" spc="-1">
                <a:solidFill>
                  <a:srgbClr val="000000"/>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2000" b="0" strike="noStrike" spc="-1">
                <a:solidFill>
                  <a:srgbClr val="000000"/>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 name="PlaceHolder 1"/>
          <p:cNvSpPr>
            <a:spLocks noGrp="1"/>
          </p:cNvSpPr>
          <p:nvPr>
            <p:ph type="title"/>
          </p:nvPr>
        </p:nvSpPr>
        <p:spPr>
          <a:xfrm>
            <a:off x="534240" y="301320"/>
            <a:ext cx="9621000" cy="1260720"/>
          </a:xfrm>
          <a:prstGeom prst="rect">
            <a:avLst/>
          </a:prstGeom>
          <a:noFill/>
          <a:ln w="0">
            <a:noFill/>
          </a:ln>
        </p:spPr>
        <p:txBody>
          <a:bodyPr lIns="0" tIns="0" rIns="0" bIns="0" anchor="ctr">
            <a:noAutofit/>
          </a:bodyPr>
          <a:lstStyle/>
          <a:p>
            <a:pPr indent="0">
              <a:buNone/>
            </a:pPr>
            <a:r>
              <a:rPr lang="fr-FR" sz="4400" b="0" strike="noStrike" spc="-1">
                <a:solidFill>
                  <a:srgbClr val="000000"/>
                </a:solidFill>
                <a:latin typeface="Arial"/>
              </a:rPr>
              <a:t>Cliquez pour éditer le format du texte-titre</a:t>
            </a:r>
          </a:p>
        </p:txBody>
      </p:sp>
      <p:sp>
        <p:nvSpPr>
          <p:cNvPr id="83" name="PlaceHolder 2"/>
          <p:cNvSpPr>
            <a:spLocks noGrp="1"/>
          </p:cNvSpPr>
          <p:nvPr>
            <p:ph type="ftr" idx="7"/>
          </p:nvPr>
        </p:nvSpPr>
        <p:spPr>
          <a:xfrm>
            <a:off x="3541680" y="7006680"/>
            <a:ext cx="3606480" cy="400320"/>
          </a:xfrm>
          <a:prstGeom prst="rect">
            <a:avLst/>
          </a:prstGeom>
          <a:noFill/>
          <a:ln w="0">
            <a:noFill/>
          </a:ln>
        </p:spPr>
        <p:txBody>
          <a:bodyPr lIns="90000" tIns="45000" rIns="90000" bIns="45000" anchor="ctr">
            <a:noAutofit/>
          </a:bodyPr>
          <a:lstStyle>
            <a:lvl1pPr indent="0" algn="ctr">
              <a:lnSpc>
                <a:spcPct val="100000"/>
              </a:lnSpc>
              <a:buNone/>
              <a:tabLst>
                <a:tab pos="0" algn="l"/>
              </a:tabLst>
              <a:defRPr lang="fr-FR" sz="1400" b="0" strike="noStrike" spc="-1">
                <a:solidFill>
                  <a:srgbClr val="000000"/>
                </a:solidFill>
                <a:latin typeface="Times New Roman"/>
                <a:ea typeface="DejaVu Sans"/>
              </a:defRPr>
            </a:lvl1pPr>
          </a:lstStyle>
          <a:p>
            <a:pPr indent="0" algn="ctr">
              <a:lnSpc>
                <a:spcPct val="100000"/>
              </a:lnSpc>
              <a:buNone/>
              <a:tabLst>
                <a:tab pos="0" algn="l"/>
              </a:tabLst>
            </a:pPr>
            <a:r>
              <a:rPr lang="fr-FR" sz="1400" b="0" strike="noStrike" spc="-1">
                <a:solidFill>
                  <a:srgbClr val="000000"/>
                </a:solidFill>
                <a:latin typeface="Times New Roman"/>
                <a:ea typeface="DejaVu Sans"/>
              </a:rPr>
              <a:t>&lt;pied de page&gt;</a:t>
            </a:r>
            <a:endParaRPr lang="fr-FR" sz="1400" b="0" strike="noStrike" spc="-1">
              <a:latin typeface="Times New Roman"/>
            </a:endParaRPr>
          </a:p>
        </p:txBody>
      </p:sp>
      <p:sp>
        <p:nvSpPr>
          <p:cNvPr id="84" name="PlaceHolder 3"/>
          <p:cNvSpPr>
            <a:spLocks noGrp="1"/>
          </p:cNvSpPr>
          <p:nvPr>
            <p:ph type="sldNum" idx="8"/>
          </p:nvPr>
        </p:nvSpPr>
        <p:spPr>
          <a:xfrm>
            <a:off x="7551000" y="7006680"/>
            <a:ext cx="2403360" cy="400320"/>
          </a:xfrm>
          <a:prstGeom prst="rect">
            <a:avLst/>
          </a:prstGeom>
          <a:noFill/>
          <a:ln w="0">
            <a:noFill/>
          </a:ln>
        </p:spPr>
        <p:txBody>
          <a:bodyPr lIns="90000" tIns="45000" rIns="90000" bIns="45000" anchor="ctr">
            <a:noAutofit/>
          </a:bodyPr>
          <a:lstStyle>
            <a:lvl1pPr indent="0" algn="r">
              <a:lnSpc>
                <a:spcPct val="100000"/>
              </a:lnSpc>
              <a:buNone/>
              <a:tabLst>
                <a:tab pos="0" algn="l"/>
              </a:tabLst>
              <a:defRPr lang="fr-FR" sz="1320" b="0" strike="noStrike" spc="-1">
                <a:solidFill>
                  <a:srgbClr val="8B8B8B"/>
                </a:solidFill>
                <a:latin typeface="Calibri"/>
                <a:ea typeface="DejaVu Sans"/>
              </a:defRPr>
            </a:lvl1pPr>
          </a:lstStyle>
          <a:p>
            <a:pPr indent="0" algn="r">
              <a:lnSpc>
                <a:spcPct val="100000"/>
              </a:lnSpc>
              <a:buNone/>
              <a:tabLst>
                <a:tab pos="0" algn="l"/>
              </a:tabLst>
            </a:pPr>
            <a:fld id="{2A30253C-9F3A-4A60-B9CF-B8D46F6AE621}" type="slidenum">
              <a:rPr lang="fr-FR" sz="1320" b="0" strike="noStrike" spc="-1">
                <a:solidFill>
                  <a:srgbClr val="8B8B8B"/>
                </a:solidFill>
                <a:latin typeface="Calibri"/>
                <a:ea typeface="DejaVu Sans"/>
              </a:rPr>
              <a:t>‹N°›</a:t>
            </a:fld>
            <a:endParaRPr lang="fr-FR" sz="1320" b="0" strike="noStrike" spc="-1">
              <a:latin typeface="Times New Roman"/>
            </a:endParaRPr>
          </a:p>
        </p:txBody>
      </p:sp>
      <p:sp>
        <p:nvSpPr>
          <p:cNvPr id="85" name="PlaceHolder 4"/>
          <p:cNvSpPr>
            <a:spLocks noGrp="1"/>
          </p:cNvSpPr>
          <p:nvPr>
            <p:ph type="dt" idx="9"/>
          </p:nvPr>
        </p:nvSpPr>
        <p:spPr>
          <a:xfrm>
            <a:off x="735120" y="7006680"/>
            <a:ext cx="2403360" cy="400320"/>
          </a:xfrm>
          <a:prstGeom prst="rect">
            <a:avLst/>
          </a:prstGeom>
          <a:noFill/>
          <a:ln w="0">
            <a:noFill/>
          </a:ln>
        </p:spPr>
        <p:txBody>
          <a:bodyPr lIns="90000" tIns="45000" rIns="90000" bIns="45000" anchor="ctr">
            <a:noAutofit/>
          </a:bodyPr>
          <a:lstStyle>
            <a:lvl1pPr indent="0">
              <a:buNone/>
              <a:defRPr lang="fr-FR" sz="1400" b="0" strike="noStrike" spc="-1">
                <a:latin typeface="Times New Roman"/>
              </a:defRPr>
            </a:lvl1pPr>
          </a:lstStyle>
          <a:p>
            <a:pPr indent="0">
              <a:buNone/>
            </a:pPr>
            <a:r>
              <a:rPr lang="fr-FR" sz="1400" b="0" strike="noStrike" spc="-1">
                <a:latin typeface="Times New Roman"/>
              </a:rPr>
              <a:t>&lt;date/heure&gt;</a:t>
            </a:r>
          </a:p>
        </p:txBody>
      </p:sp>
      <p:sp>
        <p:nvSpPr>
          <p:cNvPr id="86" name="PlaceHolder 5"/>
          <p:cNvSpPr>
            <a:spLocks noGrp="1"/>
          </p:cNvSpPr>
          <p:nvPr>
            <p:ph type="body"/>
          </p:nvPr>
        </p:nvSpPr>
        <p:spPr>
          <a:xfrm>
            <a:off x="534240" y="1768680"/>
            <a:ext cx="9622080" cy="43840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fr-FR" sz="2800" b="0" strike="noStrike" spc="-1">
                <a:solidFill>
                  <a:srgbClr val="000000"/>
                </a:solidFill>
                <a:latin typeface="Arial"/>
              </a:rPr>
              <a:t>Cliquez pour éditer le format du plan de texte</a:t>
            </a:r>
          </a:p>
          <a:p>
            <a:pPr marL="864000" lvl="1" indent="-324000">
              <a:lnSpc>
                <a:spcPct val="90000"/>
              </a:lnSpc>
              <a:spcBef>
                <a:spcPts val="1134"/>
              </a:spcBef>
              <a:buClr>
                <a:srgbClr val="000000"/>
              </a:buClr>
              <a:buSzPct val="75000"/>
              <a:buFont typeface="Symbol" charset="2"/>
              <a:buChar char=""/>
            </a:pPr>
            <a:r>
              <a:rPr lang="fr-FR" sz="2000" b="0" strike="noStrike" spc="-1">
                <a:solidFill>
                  <a:srgbClr val="000000"/>
                </a:solidFill>
                <a:latin typeface="Arial"/>
              </a:rPr>
              <a:t>Second niveau de plan</a:t>
            </a:r>
          </a:p>
          <a:p>
            <a:pPr marL="1296000" lvl="2" indent="-288000">
              <a:lnSpc>
                <a:spcPct val="90000"/>
              </a:lnSpc>
              <a:spcBef>
                <a:spcPts val="850"/>
              </a:spcBef>
              <a:buClr>
                <a:srgbClr val="000000"/>
              </a:buClr>
              <a:buSzPct val="45000"/>
              <a:buFont typeface="Wingdings" charset="2"/>
              <a:buChar char=""/>
            </a:pPr>
            <a:r>
              <a:rPr lang="fr-FR" sz="1800" b="0" strike="noStrike" spc="-1">
                <a:solidFill>
                  <a:srgbClr val="000000"/>
                </a:solidFill>
                <a:latin typeface="Arial"/>
              </a:rPr>
              <a:t>Troisième niveau de plan</a:t>
            </a:r>
          </a:p>
          <a:p>
            <a:pPr marL="1728000" lvl="3" indent="-216000">
              <a:lnSpc>
                <a:spcPct val="90000"/>
              </a:lnSpc>
              <a:spcBef>
                <a:spcPts val="567"/>
              </a:spcBef>
              <a:buClr>
                <a:srgbClr val="000000"/>
              </a:buClr>
              <a:buSzPct val="75000"/>
              <a:buFont typeface="Symbol" charset="2"/>
              <a:buChar char=""/>
            </a:pPr>
            <a:r>
              <a:rPr lang="fr-FR" sz="1800" b="0" strike="noStrike" spc="-1">
                <a:solidFill>
                  <a:srgbClr val="000000"/>
                </a:solidFill>
                <a:latin typeface="Arial"/>
              </a:rPr>
              <a:t>Quatrième niveau de plan</a:t>
            </a:r>
          </a:p>
          <a:p>
            <a:pPr marL="2160000" lvl="4" indent="-216000">
              <a:lnSpc>
                <a:spcPct val="90000"/>
              </a:lnSpc>
              <a:spcBef>
                <a:spcPts val="283"/>
              </a:spcBef>
              <a:buClr>
                <a:srgbClr val="000000"/>
              </a:buClr>
              <a:buSzPct val="45000"/>
              <a:buFont typeface="Wingdings" charset="2"/>
              <a:buChar char=""/>
            </a:pPr>
            <a:r>
              <a:rPr lang="fr-FR" sz="2000" b="0" strike="noStrike" spc="-1">
                <a:solidFill>
                  <a:srgbClr val="000000"/>
                </a:solidFill>
                <a:latin typeface="Arial"/>
              </a:rPr>
              <a:t>Cinquième niveau de plan</a:t>
            </a:r>
          </a:p>
          <a:p>
            <a:pPr marL="2592000" lvl="5" indent="-216000">
              <a:lnSpc>
                <a:spcPct val="90000"/>
              </a:lnSpc>
              <a:spcBef>
                <a:spcPts val="283"/>
              </a:spcBef>
              <a:buClr>
                <a:srgbClr val="000000"/>
              </a:buClr>
              <a:buSzPct val="45000"/>
              <a:buFont typeface="Wingdings" charset="2"/>
              <a:buChar char=""/>
            </a:pPr>
            <a:r>
              <a:rPr lang="fr-FR" sz="2000" b="0" strike="noStrike" spc="-1">
                <a:solidFill>
                  <a:srgbClr val="000000"/>
                </a:solidFill>
                <a:latin typeface="Arial"/>
              </a:rPr>
              <a:t>Sixième niveau de plan</a:t>
            </a:r>
          </a:p>
          <a:p>
            <a:pPr marL="3024000" lvl="6" indent="-216000">
              <a:lnSpc>
                <a:spcPct val="90000"/>
              </a:lnSpc>
              <a:spcBef>
                <a:spcPts val="283"/>
              </a:spcBef>
              <a:buClr>
                <a:srgbClr val="000000"/>
              </a:buClr>
              <a:buSzPct val="45000"/>
              <a:buFont typeface="Wingdings" charset="2"/>
              <a:buChar char=""/>
            </a:pPr>
            <a:r>
              <a:rPr lang="fr-FR" sz="2000" b="0" strike="noStrike" spc="-1">
                <a:solidFill>
                  <a:srgbClr val="000000"/>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49.jpeg"/><Relationship Id="rId7" Type="http://schemas.openxmlformats.org/officeDocument/2006/relationships/image" Target="../media/image53.jpeg"/><Relationship Id="rId12" Type="http://schemas.openxmlformats.org/officeDocument/2006/relationships/image" Target="../media/image58.jpeg"/><Relationship Id="rId2" Type="http://schemas.openxmlformats.org/officeDocument/2006/relationships/image" Target="../media/image48.png"/><Relationship Id="rId1" Type="http://schemas.openxmlformats.org/officeDocument/2006/relationships/slideLayout" Target="../slideLayouts/slideLayout16.xml"/><Relationship Id="rId6" Type="http://schemas.openxmlformats.org/officeDocument/2006/relationships/image" Target="../media/image52.jpeg"/><Relationship Id="rId11" Type="http://schemas.openxmlformats.org/officeDocument/2006/relationships/image" Target="../media/image57.jpeg"/><Relationship Id="rId5" Type="http://schemas.openxmlformats.org/officeDocument/2006/relationships/image" Target="../media/image51.jpeg"/><Relationship Id="rId10" Type="http://schemas.openxmlformats.org/officeDocument/2006/relationships/image" Target="../media/image56.jpeg"/><Relationship Id="rId4" Type="http://schemas.openxmlformats.org/officeDocument/2006/relationships/image" Target="../media/image50.jpeg"/><Relationship Id="rId9" Type="http://schemas.openxmlformats.org/officeDocument/2006/relationships/image" Target="../media/image55.jpeg"/></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image" Target="../media/image60.jpeg"/><Relationship Id="rId7" Type="http://schemas.openxmlformats.org/officeDocument/2006/relationships/image" Target="../media/image64.jpeg"/><Relationship Id="rId2" Type="http://schemas.openxmlformats.org/officeDocument/2006/relationships/image" Target="../media/image59.png"/><Relationship Id="rId1" Type="http://schemas.openxmlformats.org/officeDocument/2006/relationships/slideLayout" Target="../slideLayouts/slideLayout16.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66.png"/><Relationship Id="rId7" Type="http://schemas.openxmlformats.org/officeDocument/2006/relationships/image" Target="../media/image70.jpeg"/><Relationship Id="rId2" Type="http://schemas.openxmlformats.org/officeDocument/2006/relationships/image" Target="../media/image59.png"/><Relationship Id="rId1" Type="http://schemas.openxmlformats.org/officeDocument/2006/relationships/slideLayout" Target="../slideLayouts/slideLayout16.xml"/><Relationship Id="rId6" Type="http://schemas.openxmlformats.org/officeDocument/2006/relationships/image" Target="../media/image69.jpeg"/><Relationship Id="rId11" Type="http://schemas.openxmlformats.org/officeDocument/2006/relationships/image" Target="../media/image74.jpeg"/><Relationship Id="rId5" Type="http://schemas.openxmlformats.org/officeDocument/2006/relationships/image" Target="../media/image68.jpeg"/><Relationship Id="rId10" Type="http://schemas.openxmlformats.org/officeDocument/2006/relationships/image" Target="../media/image73.jpeg"/><Relationship Id="rId4" Type="http://schemas.openxmlformats.org/officeDocument/2006/relationships/image" Target="../media/image67.jpeg"/><Relationship Id="rId9" Type="http://schemas.openxmlformats.org/officeDocument/2006/relationships/image" Target="../media/image72.jpeg"/></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8" Type="http://schemas.openxmlformats.org/officeDocument/2006/relationships/image" Target="../media/image80.jpeg"/><Relationship Id="rId3" Type="http://schemas.openxmlformats.org/officeDocument/2006/relationships/image" Target="../media/image75.jpeg"/><Relationship Id="rId7" Type="http://schemas.openxmlformats.org/officeDocument/2006/relationships/image" Target="../media/image79.jpeg"/><Relationship Id="rId2" Type="http://schemas.openxmlformats.org/officeDocument/2006/relationships/image" Target="../media/image66.png"/><Relationship Id="rId1" Type="http://schemas.openxmlformats.org/officeDocument/2006/relationships/slideLayout" Target="../slideLayouts/slideLayout16.xml"/><Relationship Id="rId6" Type="http://schemas.openxmlformats.org/officeDocument/2006/relationships/image" Target="../media/image78.jpeg"/><Relationship Id="rId5" Type="http://schemas.openxmlformats.org/officeDocument/2006/relationships/image" Target="../media/image77.jpeg"/><Relationship Id="rId10" Type="http://schemas.openxmlformats.org/officeDocument/2006/relationships/image" Target="../media/image82.jpeg"/><Relationship Id="rId4" Type="http://schemas.openxmlformats.org/officeDocument/2006/relationships/image" Target="../media/image76.jpeg"/><Relationship Id="rId9" Type="http://schemas.openxmlformats.org/officeDocument/2006/relationships/image" Target="../media/image81.png"/></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83.png"/><Relationship Id="rId1" Type="http://schemas.openxmlformats.org/officeDocument/2006/relationships/slideLayout" Target="../slideLayouts/slideLayout16.xml"/><Relationship Id="rId5" Type="http://schemas.openxmlformats.org/officeDocument/2006/relationships/image" Target="../media/image85.png"/><Relationship Id="rId4" Type="http://schemas.openxmlformats.org/officeDocument/2006/relationships/image" Target="../media/image84.png"/></Relationships>
</file>

<file path=ppt/slides/_rels/slide18.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3.png"/><Relationship Id="rId1" Type="http://schemas.openxmlformats.org/officeDocument/2006/relationships/slideLayout" Target="../slideLayouts/slideLayout16.xml"/><Relationship Id="rId5" Type="http://schemas.openxmlformats.org/officeDocument/2006/relationships/image" Target="../media/image84.png"/><Relationship Id="rId4" Type="http://schemas.openxmlformats.org/officeDocument/2006/relationships/image" Target="../media/image87.jpeg"/></Relationships>
</file>

<file path=ppt/slides/_rels/slide1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1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3.png"/><Relationship Id="rId1" Type="http://schemas.openxmlformats.org/officeDocument/2006/relationships/slideLayout" Target="../slideLayouts/slideLayout16.xml"/><Relationship Id="rId5" Type="http://schemas.openxmlformats.org/officeDocument/2006/relationships/image" Target="../media/image84.png"/><Relationship Id="rId4" Type="http://schemas.openxmlformats.org/officeDocument/2006/relationships/image" Target="../media/image87.jpeg"/></Relationships>
</file>

<file path=ppt/slides/_rels/slide2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8.jpeg"/><Relationship Id="rId1" Type="http://schemas.openxmlformats.org/officeDocument/2006/relationships/slideLayout" Target="../slideLayouts/slideLayout16.xml"/><Relationship Id="rId5" Type="http://schemas.openxmlformats.org/officeDocument/2006/relationships/image" Target="../media/image84.png"/><Relationship Id="rId4" Type="http://schemas.openxmlformats.org/officeDocument/2006/relationships/image" Target="../media/image85.png"/></Relationships>
</file>

<file path=ppt/slides/_rels/slide23.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1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jpeg"/><Relationship Id="rId3" Type="http://schemas.openxmlformats.org/officeDocument/2006/relationships/image" Target="../media/image9.png"/><Relationship Id="rId7" Type="http://schemas.openxmlformats.org/officeDocument/2006/relationships/image" Target="../media/image13.jpeg"/><Relationship Id="rId12" Type="http://schemas.openxmlformats.org/officeDocument/2006/relationships/image" Target="../media/image18.jpeg"/><Relationship Id="rId2" Type="http://schemas.openxmlformats.org/officeDocument/2006/relationships/image" Target="../media/image3.png"/><Relationship Id="rId1" Type="http://schemas.openxmlformats.org/officeDocument/2006/relationships/slideLayout" Target="../slideLayouts/slideLayout16.x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0.png"/><Relationship Id="rId9" Type="http://schemas.openxmlformats.org/officeDocument/2006/relationships/image" Target="../media/image15.jpeg"/><Relationship Id="rId14" Type="http://schemas.openxmlformats.org/officeDocument/2006/relationships/image" Target="../media/image20.jpeg"/></Relationships>
</file>

<file path=ppt/slides/_rels/slide27.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jpeg"/><Relationship Id="rId18" Type="http://schemas.openxmlformats.org/officeDocument/2006/relationships/image" Target="../media/image36.jpeg"/><Relationship Id="rId3" Type="http://schemas.openxmlformats.org/officeDocument/2006/relationships/image" Target="../media/image21.png"/><Relationship Id="rId7" Type="http://schemas.openxmlformats.org/officeDocument/2006/relationships/image" Target="../media/image25.jpeg"/><Relationship Id="rId12" Type="http://schemas.openxmlformats.org/officeDocument/2006/relationships/image" Target="../media/image30.jpeg"/><Relationship Id="rId17" Type="http://schemas.openxmlformats.org/officeDocument/2006/relationships/image" Target="../media/image35.jpeg"/><Relationship Id="rId2" Type="http://schemas.openxmlformats.org/officeDocument/2006/relationships/image" Target="../media/image3.png"/><Relationship Id="rId16" Type="http://schemas.openxmlformats.org/officeDocument/2006/relationships/image" Target="../media/image34.jpeg"/><Relationship Id="rId1" Type="http://schemas.openxmlformats.org/officeDocument/2006/relationships/slideLayout" Target="../slideLayouts/slideLayout16.xml"/><Relationship Id="rId6" Type="http://schemas.openxmlformats.org/officeDocument/2006/relationships/image" Target="../media/image24.png"/><Relationship Id="rId11" Type="http://schemas.openxmlformats.org/officeDocument/2006/relationships/image" Target="../media/image29.jpeg"/><Relationship Id="rId5" Type="http://schemas.openxmlformats.org/officeDocument/2006/relationships/image" Target="../media/image23.png"/><Relationship Id="rId15" Type="http://schemas.openxmlformats.org/officeDocument/2006/relationships/image" Target="../media/image33.jpeg"/><Relationship Id="rId10" Type="http://schemas.openxmlformats.org/officeDocument/2006/relationships/image" Target="../media/image28.jpeg"/><Relationship Id="rId4" Type="http://schemas.openxmlformats.org/officeDocument/2006/relationships/image" Target="../media/image22.jpeg"/><Relationship Id="rId9" Type="http://schemas.openxmlformats.org/officeDocument/2006/relationships/image" Target="../media/image27.jpeg"/><Relationship Id="rId14" Type="http://schemas.openxmlformats.org/officeDocument/2006/relationships/image" Target="../media/image32.jpeg"/></Relationships>
</file>

<file path=ppt/slides/_rels/slide29.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8" Type="http://schemas.openxmlformats.org/officeDocument/2006/relationships/image" Target="../media/image42.jpeg"/><Relationship Id="rId13" Type="http://schemas.openxmlformats.org/officeDocument/2006/relationships/image" Target="../media/image47.jpe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6.jpeg"/><Relationship Id="rId2" Type="http://schemas.openxmlformats.org/officeDocument/2006/relationships/image" Target="../media/image21.png"/><Relationship Id="rId1" Type="http://schemas.openxmlformats.org/officeDocument/2006/relationships/slideLayout" Target="../slideLayouts/slideLayout16.xml"/><Relationship Id="rId6" Type="http://schemas.openxmlformats.org/officeDocument/2006/relationships/image" Target="../media/image40.jpe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jpeg"/><Relationship Id="rId4" Type="http://schemas.openxmlformats.org/officeDocument/2006/relationships/image" Target="../media/image38.jpeg"/><Relationship Id="rId9" Type="http://schemas.openxmlformats.org/officeDocument/2006/relationships/image" Target="../media/image43.jpeg"/></Relationships>
</file>

<file path=ppt/slides/_rels/slide31.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49.jpeg"/><Relationship Id="rId7" Type="http://schemas.openxmlformats.org/officeDocument/2006/relationships/image" Target="../media/image53.jpeg"/><Relationship Id="rId12" Type="http://schemas.openxmlformats.org/officeDocument/2006/relationships/image" Target="../media/image58.jpeg"/><Relationship Id="rId2" Type="http://schemas.openxmlformats.org/officeDocument/2006/relationships/image" Target="../media/image48.png"/><Relationship Id="rId1" Type="http://schemas.openxmlformats.org/officeDocument/2006/relationships/slideLayout" Target="../slideLayouts/slideLayout16.xml"/><Relationship Id="rId6" Type="http://schemas.openxmlformats.org/officeDocument/2006/relationships/image" Target="../media/image52.jpeg"/><Relationship Id="rId11" Type="http://schemas.openxmlformats.org/officeDocument/2006/relationships/image" Target="../media/image57.jpeg"/><Relationship Id="rId5" Type="http://schemas.openxmlformats.org/officeDocument/2006/relationships/image" Target="../media/image51.jpeg"/><Relationship Id="rId10" Type="http://schemas.openxmlformats.org/officeDocument/2006/relationships/image" Target="../media/image56.jpeg"/><Relationship Id="rId4" Type="http://schemas.openxmlformats.org/officeDocument/2006/relationships/image" Target="../media/image50.jpeg"/><Relationship Id="rId9" Type="http://schemas.openxmlformats.org/officeDocument/2006/relationships/image" Target="../media/image55.jpeg"/></Relationships>
</file>

<file path=ppt/slides/_rels/slide33.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image" Target="../media/image60.jpeg"/><Relationship Id="rId7" Type="http://schemas.openxmlformats.org/officeDocument/2006/relationships/image" Target="../media/image64.jpeg"/><Relationship Id="rId2" Type="http://schemas.openxmlformats.org/officeDocument/2006/relationships/image" Target="../media/image59.png"/><Relationship Id="rId1" Type="http://schemas.openxmlformats.org/officeDocument/2006/relationships/slideLayout" Target="../slideLayouts/slideLayout16.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35.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66.png"/><Relationship Id="rId7" Type="http://schemas.openxmlformats.org/officeDocument/2006/relationships/image" Target="../media/image70.jpeg"/><Relationship Id="rId2" Type="http://schemas.openxmlformats.org/officeDocument/2006/relationships/image" Target="../media/image59.png"/><Relationship Id="rId1" Type="http://schemas.openxmlformats.org/officeDocument/2006/relationships/slideLayout" Target="../slideLayouts/slideLayout16.xml"/><Relationship Id="rId6" Type="http://schemas.openxmlformats.org/officeDocument/2006/relationships/image" Target="../media/image69.jpeg"/><Relationship Id="rId11" Type="http://schemas.openxmlformats.org/officeDocument/2006/relationships/image" Target="../media/image74.jpeg"/><Relationship Id="rId5" Type="http://schemas.openxmlformats.org/officeDocument/2006/relationships/image" Target="../media/image68.jpeg"/><Relationship Id="rId10" Type="http://schemas.openxmlformats.org/officeDocument/2006/relationships/image" Target="../media/image73.jpeg"/><Relationship Id="rId4" Type="http://schemas.openxmlformats.org/officeDocument/2006/relationships/image" Target="../media/image67.jpeg"/><Relationship Id="rId9" Type="http://schemas.openxmlformats.org/officeDocument/2006/relationships/image" Target="../media/image72.jpeg"/></Relationships>
</file>

<file path=ppt/slides/_rels/slide37.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8" Type="http://schemas.openxmlformats.org/officeDocument/2006/relationships/image" Target="../media/image80.jpeg"/><Relationship Id="rId3" Type="http://schemas.openxmlformats.org/officeDocument/2006/relationships/image" Target="../media/image75.jpeg"/><Relationship Id="rId7" Type="http://schemas.openxmlformats.org/officeDocument/2006/relationships/image" Target="../media/image79.jpeg"/><Relationship Id="rId2" Type="http://schemas.openxmlformats.org/officeDocument/2006/relationships/image" Target="../media/image66.png"/><Relationship Id="rId1" Type="http://schemas.openxmlformats.org/officeDocument/2006/relationships/slideLayout" Target="../slideLayouts/slideLayout16.xml"/><Relationship Id="rId6" Type="http://schemas.openxmlformats.org/officeDocument/2006/relationships/image" Target="../media/image78.jpeg"/><Relationship Id="rId5" Type="http://schemas.openxmlformats.org/officeDocument/2006/relationships/image" Target="../media/image77.jpeg"/><Relationship Id="rId10" Type="http://schemas.openxmlformats.org/officeDocument/2006/relationships/image" Target="../media/image82.jpeg"/><Relationship Id="rId4" Type="http://schemas.openxmlformats.org/officeDocument/2006/relationships/image" Target="../media/image76.jpeg"/><Relationship Id="rId9" Type="http://schemas.openxmlformats.org/officeDocument/2006/relationships/image" Target="../media/image81.png"/></Relationships>
</file>

<file path=ppt/slides/_rels/slide4.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jpeg"/><Relationship Id="rId3" Type="http://schemas.openxmlformats.org/officeDocument/2006/relationships/image" Target="../media/image9.png"/><Relationship Id="rId7" Type="http://schemas.openxmlformats.org/officeDocument/2006/relationships/image" Target="../media/image13.jpeg"/><Relationship Id="rId12" Type="http://schemas.openxmlformats.org/officeDocument/2006/relationships/image" Target="../media/image18.jpeg"/><Relationship Id="rId2" Type="http://schemas.openxmlformats.org/officeDocument/2006/relationships/image" Target="../media/image3.png"/><Relationship Id="rId1" Type="http://schemas.openxmlformats.org/officeDocument/2006/relationships/slideLayout" Target="../slideLayouts/slideLayout16.x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0.png"/><Relationship Id="rId9" Type="http://schemas.openxmlformats.org/officeDocument/2006/relationships/image" Target="../media/image15.jpeg"/><Relationship Id="rId14" Type="http://schemas.openxmlformats.org/officeDocument/2006/relationships/image" Target="../media/image20.jpeg"/></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jpeg"/><Relationship Id="rId18" Type="http://schemas.openxmlformats.org/officeDocument/2006/relationships/image" Target="../media/image36.jpeg"/><Relationship Id="rId3" Type="http://schemas.openxmlformats.org/officeDocument/2006/relationships/image" Target="../media/image21.png"/><Relationship Id="rId7" Type="http://schemas.openxmlformats.org/officeDocument/2006/relationships/image" Target="../media/image25.jpeg"/><Relationship Id="rId12" Type="http://schemas.openxmlformats.org/officeDocument/2006/relationships/image" Target="../media/image30.jpeg"/><Relationship Id="rId17" Type="http://schemas.openxmlformats.org/officeDocument/2006/relationships/image" Target="../media/image35.jpeg"/><Relationship Id="rId2" Type="http://schemas.openxmlformats.org/officeDocument/2006/relationships/image" Target="../media/image3.png"/><Relationship Id="rId16" Type="http://schemas.openxmlformats.org/officeDocument/2006/relationships/image" Target="../media/image34.jpeg"/><Relationship Id="rId1" Type="http://schemas.openxmlformats.org/officeDocument/2006/relationships/slideLayout" Target="../slideLayouts/slideLayout16.xml"/><Relationship Id="rId6" Type="http://schemas.openxmlformats.org/officeDocument/2006/relationships/image" Target="../media/image24.png"/><Relationship Id="rId11" Type="http://schemas.openxmlformats.org/officeDocument/2006/relationships/image" Target="../media/image29.jpeg"/><Relationship Id="rId5" Type="http://schemas.openxmlformats.org/officeDocument/2006/relationships/image" Target="../media/image23.png"/><Relationship Id="rId15" Type="http://schemas.openxmlformats.org/officeDocument/2006/relationships/image" Target="../media/image33.jpeg"/><Relationship Id="rId10" Type="http://schemas.openxmlformats.org/officeDocument/2006/relationships/image" Target="../media/image28.jpeg"/><Relationship Id="rId4" Type="http://schemas.openxmlformats.org/officeDocument/2006/relationships/image" Target="../media/image22.jpeg"/><Relationship Id="rId9" Type="http://schemas.openxmlformats.org/officeDocument/2006/relationships/image" Target="../media/image27.jpeg"/><Relationship Id="rId14" Type="http://schemas.openxmlformats.org/officeDocument/2006/relationships/image" Target="../media/image32.jpeg"/></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8" Type="http://schemas.openxmlformats.org/officeDocument/2006/relationships/image" Target="../media/image42.jpeg"/><Relationship Id="rId13" Type="http://schemas.openxmlformats.org/officeDocument/2006/relationships/image" Target="../media/image47.jpe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6.jpeg"/><Relationship Id="rId2" Type="http://schemas.openxmlformats.org/officeDocument/2006/relationships/image" Target="../media/image21.png"/><Relationship Id="rId1" Type="http://schemas.openxmlformats.org/officeDocument/2006/relationships/slideLayout" Target="../slideLayouts/slideLayout16.xml"/><Relationship Id="rId6" Type="http://schemas.openxmlformats.org/officeDocument/2006/relationships/image" Target="../media/image40.jpe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jpeg"/><Relationship Id="rId4" Type="http://schemas.openxmlformats.org/officeDocument/2006/relationships/image" Target="../media/image38.jpeg"/><Relationship Id="rId9" Type="http://schemas.openxmlformats.org/officeDocument/2006/relationships/image" Target="../media/image43.jpeg"/></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Image 32">
            <a:extLst>
              <a:ext uri="{FF2B5EF4-FFF2-40B4-BE49-F238E27FC236}">
                <a16:creationId xmlns:a16="http://schemas.microsoft.com/office/drawing/2014/main" id="{24A354B6-0C5D-C19D-55AE-71B7E6EA45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6714" y="626640"/>
            <a:ext cx="2025712" cy="3158977"/>
          </a:xfrm>
          <a:prstGeom prst="rect">
            <a:avLst/>
          </a:prstGeom>
        </p:spPr>
      </p:pic>
      <p:pic>
        <p:nvPicPr>
          <p:cNvPr id="34" name="Image 33">
            <a:extLst>
              <a:ext uri="{FF2B5EF4-FFF2-40B4-BE49-F238E27FC236}">
                <a16:creationId xmlns:a16="http://schemas.microsoft.com/office/drawing/2014/main" id="{859204A6-6329-286B-7FFC-8AC4169319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3284" y="610974"/>
            <a:ext cx="2025712" cy="3158977"/>
          </a:xfrm>
          <a:prstGeom prst="rect">
            <a:avLst/>
          </a:prstGeom>
        </p:spPr>
      </p:pic>
      <p:pic>
        <p:nvPicPr>
          <p:cNvPr id="5" name="Image 4">
            <a:extLst>
              <a:ext uri="{FF2B5EF4-FFF2-40B4-BE49-F238E27FC236}">
                <a16:creationId xmlns:a16="http://schemas.microsoft.com/office/drawing/2014/main" id="{6A99D5EF-B903-C78A-87BC-04D68EA22A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8317" y="634852"/>
            <a:ext cx="2025712" cy="3158977"/>
          </a:xfrm>
          <a:prstGeom prst="rect">
            <a:avLst/>
          </a:prstGeom>
        </p:spPr>
      </p:pic>
      <p:pic>
        <p:nvPicPr>
          <p:cNvPr id="6" name="Image 5">
            <a:extLst>
              <a:ext uri="{FF2B5EF4-FFF2-40B4-BE49-F238E27FC236}">
                <a16:creationId xmlns:a16="http://schemas.microsoft.com/office/drawing/2014/main" id="{D06C311E-30FD-C209-A80B-22844BBAA0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8324" y="619186"/>
            <a:ext cx="2025712" cy="3158977"/>
          </a:xfrm>
          <a:prstGeom prst="rect">
            <a:avLst/>
          </a:prstGeom>
        </p:spPr>
      </p:pic>
      <p:pic>
        <p:nvPicPr>
          <p:cNvPr id="7" name="Image 6">
            <a:extLst>
              <a:ext uri="{FF2B5EF4-FFF2-40B4-BE49-F238E27FC236}">
                <a16:creationId xmlns:a16="http://schemas.microsoft.com/office/drawing/2014/main" id="{A733F1AF-5FC8-1590-C970-BC20140B34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639" y="3778163"/>
            <a:ext cx="2025712" cy="3158977"/>
          </a:xfrm>
          <a:prstGeom prst="rect">
            <a:avLst/>
          </a:prstGeom>
        </p:spPr>
      </p:pic>
      <p:pic>
        <p:nvPicPr>
          <p:cNvPr id="8" name="Image 7">
            <a:extLst>
              <a:ext uri="{FF2B5EF4-FFF2-40B4-BE49-F238E27FC236}">
                <a16:creationId xmlns:a16="http://schemas.microsoft.com/office/drawing/2014/main" id="{49A92F3A-A886-1B38-5561-2245A01BBF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8494" y="3802041"/>
            <a:ext cx="2025712" cy="3158977"/>
          </a:xfrm>
          <a:prstGeom prst="rect">
            <a:avLst/>
          </a:prstGeom>
        </p:spPr>
      </p:pic>
      <p:pic>
        <p:nvPicPr>
          <p:cNvPr id="9" name="Image 8">
            <a:extLst>
              <a:ext uri="{FF2B5EF4-FFF2-40B4-BE49-F238E27FC236}">
                <a16:creationId xmlns:a16="http://schemas.microsoft.com/office/drawing/2014/main" id="{50862936-EAE1-9CF7-3541-F759492286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39653" y="3793829"/>
            <a:ext cx="2025712" cy="3158977"/>
          </a:xfrm>
          <a:prstGeom prst="rect">
            <a:avLst/>
          </a:prstGeom>
        </p:spPr>
      </p:pic>
      <p:pic>
        <p:nvPicPr>
          <p:cNvPr id="10" name="Image 9">
            <a:extLst>
              <a:ext uri="{FF2B5EF4-FFF2-40B4-BE49-F238E27FC236}">
                <a16:creationId xmlns:a16="http://schemas.microsoft.com/office/drawing/2014/main" id="{FF0763B5-1AD9-584F-0B5A-B681344B4B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5754" y="3787318"/>
            <a:ext cx="2022475" cy="3153929"/>
          </a:xfrm>
          <a:prstGeom prst="rect">
            <a:avLst/>
          </a:prstGeom>
        </p:spPr>
      </p:pic>
      <p:pic>
        <p:nvPicPr>
          <p:cNvPr id="12" name="Image 11">
            <a:extLst>
              <a:ext uri="{FF2B5EF4-FFF2-40B4-BE49-F238E27FC236}">
                <a16:creationId xmlns:a16="http://schemas.microsoft.com/office/drawing/2014/main" id="{369D5410-68DC-5258-1AC6-FBB201F625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2749" y="3793829"/>
            <a:ext cx="2025712" cy="3158977"/>
          </a:xfrm>
          <a:prstGeom prst="rect">
            <a:avLst/>
          </a:prstGeom>
        </p:spPr>
      </p:pic>
      <p:pic>
        <p:nvPicPr>
          <p:cNvPr id="4" name="Image 3">
            <a:extLst>
              <a:ext uri="{FF2B5EF4-FFF2-40B4-BE49-F238E27FC236}">
                <a16:creationId xmlns:a16="http://schemas.microsoft.com/office/drawing/2014/main" id="{B9035A87-2D98-F480-F998-A5CC1E5097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387" y="634852"/>
            <a:ext cx="2025712" cy="3158977"/>
          </a:xfrm>
          <a:prstGeom prst="rect">
            <a:avLst/>
          </a:prstGeom>
        </p:spPr>
      </p:pic>
      <p:sp>
        <p:nvSpPr>
          <p:cNvPr id="23" name="Rectangle : coins arrondis 22">
            <a:extLst>
              <a:ext uri="{FF2B5EF4-FFF2-40B4-BE49-F238E27FC236}">
                <a16:creationId xmlns:a16="http://schemas.microsoft.com/office/drawing/2014/main" id="{A7F0D848-12A6-A9AD-7018-5BA079DD971C}"/>
              </a:ext>
            </a:extLst>
          </p:cNvPr>
          <p:cNvSpPr/>
          <p:nvPr/>
        </p:nvSpPr>
        <p:spPr>
          <a:xfrm>
            <a:off x="227515" y="61507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 coins arrondis 23">
            <a:extLst>
              <a:ext uri="{FF2B5EF4-FFF2-40B4-BE49-F238E27FC236}">
                <a16:creationId xmlns:a16="http://schemas.microsoft.com/office/drawing/2014/main" id="{BC2B5004-FC78-BDCE-BB97-37B091E3CA65}"/>
              </a:ext>
            </a:extLst>
          </p:cNvPr>
          <p:cNvSpPr/>
          <p:nvPr/>
        </p:nvSpPr>
        <p:spPr>
          <a:xfrm>
            <a:off x="8442751"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 coins arrondis 24">
            <a:extLst>
              <a:ext uri="{FF2B5EF4-FFF2-40B4-BE49-F238E27FC236}">
                <a16:creationId xmlns:a16="http://schemas.microsoft.com/office/drawing/2014/main" id="{434CF02A-4C1B-6A5C-D4E3-AE83CADDB9D0}"/>
              </a:ext>
            </a:extLst>
          </p:cNvPr>
          <p:cNvSpPr/>
          <p:nvPr/>
        </p:nvSpPr>
        <p:spPr>
          <a:xfrm>
            <a:off x="2283584"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25">
            <a:extLst>
              <a:ext uri="{FF2B5EF4-FFF2-40B4-BE49-F238E27FC236}">
                <a16:creationId xmlns:a16="http://schemas.microsoft.com/office/drawing/2014/main" id="{30DF759E-2AD5-132B-8276-51E339389AD7}"/>
              </a:ext>
            </a:extLst>
          </p:cNvPr>
          <p:cNvSpPr/>
          <p:nvPr/>
        </p:nvSpPr>
        <p:spPr>
          <a:xfrm>
            <a:off x="4322499"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oins arrondis 26">
            <a:extLst>
              <a:ext uri="{FF2B5EF4-FFF2-40B4-BE49-F238E27FC236}">
                <a16:creationId xmlns:a16="http://schemas.microsoft.com/office/drawing/2014/main" id="{EE983A3C-B321-66D4-CF7D-473CC31E75D7}"/>
              </a:ext>
            </a:extLst>
          </p:cNvPr>
          <p:cNvSpPr/>
          <p:nvPr/>
        </p:nvSpPr>
        <p:spPr>
          <a:xfrm>
            <a:off x="6382625"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27">
            <a:extLst>
              <a:ext uri="{FF2B5EF4-FFF2-40B4-BE49-F238E27FC236}">
                <a16:creationId xmlns:a16="http://schemas.microsoft.com/office/drawing/2014/main" id="{5260CDF6-56B4-CE3D-6FF8-992AC9D19EF4}"/>
              </a:ext>
            </a:extLst>
          </p:cNvPr>
          <p:cNvSpPr/>
          <p:nvPr/>
        </p:nvSpPr>
        <p:spPr>
          <a:xfrm>
            <a:off x="220502"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28">
            <a:extLst>
              <a:ext uri="{FF2B5EF4-FFF2-40B4-BE49-F238E27FC236}">
                <a16:creationId xmlns:a16="http://schemas.microsoft.com/office/drawing/2014/main" id="{6E0A2183-6DA1-47FD-E6CD-BD1B589AA9C9}"/>
              </a:ext>
            </a:extLst>
          </p:cNvPr>
          <p:cNvSpPr/>
          <p:nvPr/>
        </p:nvSpPr>
        <p:spPr>
          <a:xfrm>
            <a:off x="2283584" y="3785617"/>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 coins arrondis 29">
            <a:extLst>
              <a:ext uri="{FF2B5EF4-FFF2-40B4-BE49-F238E27FC236}">
                <a16:creationId xmlns:a16="http://schemas.microsoft.com/office/drawing/2014/main" id="{7444D05F-A9AA-BC67-3251-6AEF68441B11}"/>
              </a:ext>
            </a:extLst>
          </p:cNvPr>
          <p:cNvSpPr/>
          <p:nvPr/>
        </p:nvSpPr>
        <p:spPr>
          <a:xfrm>
            <a:off x="4345043" y="3763232"/>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 coins arrondis 30">
            <a:extLst>
              <a:ext uri="{FF2B5EF4-FFF2-40B4-BE49-F238E27FC236}">
                <a16:creationId xmlns:a16="http://schemas.microsoft.com/office/drawing/2014/main" id="{AEEFE925-A4BB-ECE3-A58E-78F060D60F8B}"/>
              </a:ext>
            </a:extLst>
          </p:cNvPr>
          <p:cNvSpPr/>
          <p:nvPr/>
        </p:nvSpPr>
        <p:spPr>
          <a:xfrm>
            <a:off x="6382625"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 coins arrondis 31">
            <a:extLst>
              <a:ext uri="{FF2B5EF4-FFF2-40B4-BE49-F238E27FC236}">
                <a16:creationId xmlns:a16="http://schemas.microsoft.com/office/drawing/2014/main" id="{E01DC1F0-9BBE-6A8C-0437-B85BB940850D}"/>
              </a:ext>
            </a:extLst>
          </p:cNvPr>
          <p:cNvSpPr/>
          <p:nvPr/>
        </p:nvSpPr>
        <p:spPr>
          <a:xfrm>
            <a:off x="8442750"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E556F74E-EA03-0178-4A89-5E96115DFC5C}"/>
              </a:ext>
            </a:extLst>
          </p:cNvPr>
          <p:cNvSpPr txBox="1"/>
          <p:nvPr/>
        </p:nvSpPr>
        <p:spPr>
          <a:xfrm rot="10800000">
            <a:off x="4832569" y="2036851"/>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1" name="ZoneTexte 40">
            <a:extLst>
              <a:ext uri="{FF2B5EF4-FFF2-40B4-BE49-F238E27FC236}">
                <a16:creationId xmlns:a16="http://schemas.microsoft.com/office/drawing/2014/main" id="{64973A96-268B-A510-F3D9-CD9D334D1983}"/>
              </a:ext>
            </a:extLst>
          </p:cNvPr>
          <p:cNvSpPr txBox="1"/>
          <p:nvPr/>
        </p:nvSpPr>
        <p:spPr>
          <a:xfrm rot="10800000">
            <a:off x="2763732" y="2036851"/>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2" name="ZoneTexte 41">
            <a:extLst>
              <a:ext uri="{FF2B5EF4-FFF2-40B4-BE49-F238E27FC236}">
                <a16:creationId xmlns:a16="http://schemas.microsoft.com/office/drawing/2014/main" id="{14374561-7D40-8D05-FC32-75988BE3FCB8}"/>
              </a:ext>
            </a:extLst>
          </p:cNvPr>
          <p:cNvSpPr txBox="1"/>
          <p:nvPr/>
        </p:nvSpPr>
        <p:spPr>
          <a:xfrm rot="10800000">
            <a:off x="2816257" y="5214989"/>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3" name="ZoneTexte 42">
            <a:extLst>
              <a:ext uri="{FF2B5EF4-FFF2-40B4-BE49-F238E27FC236}">
                <a16:creationId xmlns:a16="http://schemas.microsoft.com/office/drawing/2014/main" id="{0571509E-3453-CEF0-D3EE-28CA9ABEBC76}"/>
              </a:ext>
            </a:extLst>
          </p:cNvPr>
          <p:cNvSpPr txBox="1"/>
          <p:nvPr/>
        </p:nvSpPr>
        <p:spPr>
          <a:xfrm rot="10800000">
            <a:off x="8945226" y="519500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4" name="ZoneTexte 43">
            <a:extLst>
              <a:ext uri="{FF2B5EF4-FFF2-40B4-BE49-F238E27FC236}">
                <a16:creationId xmlns:a16="http://schemas.microsoft.com/office/drawing/2014/main" id="{F2280B63-DC21-C4D5-40EC-9F53478C3CE0}"/>
              </a:ext>
            </a:extLst>
          </p:cNvPr>
          <p:cNvSpPr txBox="1"/>
          <p:nvPr/>
        </p:nvSpPr>
        <p:spPr>
          <a:xfrm rot="10800000">
            <a:off x="6895360" y="5175987"/>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5" name="ZoneTexte 44">
            <a:extLst>
              <a:ext uri="{FF2B5EF4-FFF2-40B4-BE49-F238E27FC236}">
                <a16:creationId xmlns:a16="http://schemas.microsoft.com/office/drawing/2014/main" id="{B0444985-B82B-5487-3735-61A2956656ED}"/>
              </a:ext>
            </a:extLst>
          </p:cNvPr>
          <p:cNvSpPr txBox="1"/>
          <p:nvPr/>
        </p:nvSpPr>
        <p:spPr>
          <a:xfrm rot="10800000">
            <a:off x="4848021" y="5195005"/>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6" name="ZoneTexte 45">
            <a:extLst>
              <a:ext uri="{FF2B5EF4-FFF2-40B4-BE49-F238E27FC236}">
                <a16:creationId xmlns:a16="http://schemas.microsoft.com/office/drawing/2014/main" id="{9F001C37-27D8-CB42-5CD7-B093118086A5}"/>
              </a:ext>
            </a:extLst>
          </p:cNvPr>
          <p:cNvSpPr txBox="1"/>
          <p:nvPr/>
        </p:nvSpPr>
        <p:spPr>
          <a:xfrm rot="10800000">
            <a:off x="8982987" y="2031072"/>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7" name="ZoneTexte 46">
            <a:extLst>
              <a:ext uri="{FF2B5EF4-FFF2-40B4-BE49-F238E27FC236}">
                <a16:creationId xmlns:a16="http://schemas.microsoft.com/office/drawing/2014/main" id="{622E0947-7E04-9972-CC66-277008D815FB}"/>
              </a:ext>
            </a:extLst>
          </p:cNvPr>
          <p:cNvSpPr txBox="1"/>
          <p:nvPr/>
        </p:nvSpPr>
        <p:spPr>
          <a:xfrm rot="10800000">
            <a:off x="6888483" y="2017010"/>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8" name="ZoneTexte 47">
            <a:extLst>
              <a:ext uri="{FF2B5EF4-FFF2-40B4-BE49-F238E27FC236}">
                <a16:creationId xmlns:a16="http://schemas.microsoft.com/office/drawing/2014/main" id="{2DC0CB22-BBBA-9072-FB06-582D21DB7FEB}"/>
              </a:ext>
            </a:extLst>
          </p:cNvPr>
          <p:cNvSpPr txBox="1"/>
          <p:nvPr/>
        </p:nvSpPr>
        <p:spPr>
          <a:xfrm rot="10800000">
            <a:off x="737644" y="5185715"/>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9" name="ZoneTexte 48">
            <a:extLst>
              <a:ext uri="{FF2B5EF4-FFF2-40B4-BE49-F238E27FC236}">
                <a16:creationId xmlns:a16="http://schemas.microsoft.com/office/drawing/2014/main" id="{F401EF4D-C6DA-6F2E-8B0A-B7E495064B2F}"/>
              </a:ext>
            </a:extLst>
          </p:cNvPr>
          <p:cNvSpPr txBox="1"/>
          <p:nvPr/>
        </p:nvSpPr>
        <p:spPr>
          <a:xfrm rot="10800000">
            <a:off x="713632" y="202939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Tree>
    <p:extLst>
      <p:ext uri="{BB962C8B-B14F-4D97-AF65-F5344CB8AC3E}">
        <p14:creationId xmlns:p14="http://schemas.microsoft.com/office/powerpoint/2010/main" val="42566215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val="1418405111"/>
              </p:ext>
            </p:extLst>
          </p:nvPr>
        </p:nvGraphicFramePr>
        <p:xfrm>
          <a:off x="215906" y="611837"/>
          <a:ext cx="10260000" cy="6336000"/>
        </p:xfrm>
        <a:graphic>
          <a:graphicData uri="http://schemas.openxmlformats.org/drawingml/2006/table">
            <a:tbl>
              <a:tblPr firstRow="1" bandRow="1">
                <a:tableStyleId>{5C22544A-7EE6-4342-B048-85BDC9FD1C3A}</a:tableStyleId>
              </a:tblPr>
              <a:tblGrid>
                <a:gridCol w="2052000">
                  <a:extLst>
                    <a:ext uri="{9D8B030D-6E8A-4147-A177-3AD203B41FA5}">
                      <a16:colId xmlns:a16="http://schemas.microsoft.com/office/drawing/2014/main" val="1971878900"/>
                    </a:ext>
                  </a:extLst>
                </a:gridCol>
                <a:gridCol w="2052000">
                  <a:extLst>
                    <a:ext uri="{9D8B030D-6E8A-4147-A177-3AD203B41FA5}">
                      <a16:colId xmlns:a16="http://schemas.microsoft.com/office/drawing/2014/main" val="3698600805"/>
                    </a:ext>
                  </a:extLst>
                </a:gridCol>
                <a:gridCol w="2052000">
                  <a:extLst>
                    <a:ext uri="{9D8B030D-6E8A-4147-A177-3AD203B41FA5}">
                      <a16:colId xmlns:a16="http://schemas.microsoft.com/office/drawing/2014/main" val="3786522829"/>
                    </a:ext>
                  </a:extLst>
                </a:gridCol>
                <a:gridCol w="2052000">
                  <a:extLst>
                    <a:ext uri="{9D8B030D-6E8A-4147-A177-3AD203B41FA5}">
                      <a16:colId xmlns:a16="http://schemas.microsoft.com/office/drawing/2014/main" val="1398072921"/>
                    </a:ext>
                  </a:extLst>
                </a:gridCol>
                <a:gridCol w="2052000">
                  <a:extLst>
                    <a:ext uri="{9D8B030D-6E8A-4147-A177-3AD203B41FA5}">
                      <a16:colId xmlns:a16="http://schemas.microsoft.com/office/drawing/2014/main" val="379502649"/>
                    </a:ext>
                  </a:extLst>
                </a:gridCol>
              </a:tblGrid>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25935632"/>
                  </a:ext>
                </a:extLst>
              </a:tr>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3521965"/>
                  </a:ext>
                </a:extLst>
              </a:tr>
            </a:tbl>
          </a:graphicData>
        </a:graphic>
      </p:graphicFrame>
      <p:sp>
        <p:nvSpPr>
          <p:cNvPr id="3" name="Rectangle : coins arrondis 2">
            <a:extLst>
              <a:ext uri="{FF2B5EF4-FFF2-40B4-BE49-F238E27FC236}">
                <a16:creationId xmlns:a16="http://schemas.microsoft.com/office/drawing/2014/main" id="{666612E3-8E0F-CE2E-C375-61C86950752A}"/>
              </a:ext>
            </a:extLst>
          </p:cNvPr>
          <p:cNvSpPr/>
          <p:nvPr/>
        </p:nvSpPr>
        <p:spPr>
          <a:xfrm>
            <a:off x="215906" y="602026"/>
            <a:ext cx="2042662" cy="3177811"/>
          </a:xfrm>
          <a:prstGeom prst="roundRect">
            <a:avLst>
              <a:gd name="adj" fmla="val 16667"/>
            </a:avLst>
          </a:prstGeom>
          <a:solidFill>
            <a:schemeClr val="bg2">
              <a:lumMod val="9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7" name="Rectangle : coins arrondis 6">
            <a:extLst>
              <a:ext uri="{FF2B5EF4-FFF2-40B4-BE49-F238E27FC236}">
                <a16:creationId xmlns:a16="http://schemas.microsoft.com/office/drawing/2014/main" id="{9E08C007-0E38-5671-5511-041CF4839B43}"/>
              </a:ext>
            </a:extLst>
          </p:cNvPr>
          <p:cNvSpPr/>
          <p:nvPr/>
        </p:nvSpPr>
        <p:spPr>
          <a:xfrm>
            <a:off x="2278459" y="602025"/>
            <a:ext cx="2009788" cy="3177811"/>
          </a:xfrm>
          <a:prstGeom prst="roundRect">
            <a:avLst>
              <a:gd name="adj" fmla="val 16667"/>
            </a:avLst>
          </a:prstGeom>
          <a:solidFill>
            <a:schemeClr val="bg2">
              <a:lumMod val="9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8" name="Rectangle : coins arrondis 7">
            <a:extLst>
              <a:ext uri="{FF2B5EF4-FFF2-40B4-BE49-F238E27FC236}">
                <a16:creationId xmlns:a16="http://schemas.microsoft.com/office/drawing/2014/main" id="{A989DF3E-FBDB-74DF-053F-0C6B71EF1C9D}"/>
              </a:ext>
            </a:extLst>
          </p:cNvPr>
          <p:cNvSpPr/>
          <p:nvPr/>
        </p:nvSpPr>
        <p:spPr>
          <a:xfrm>
            <a:off x="4288247" y="611837"/>
            <a:ext cx="2042662" cy="3177811"/>
          </a:xfrm>
          <a:prstGeom prst="roundRect">
            <a:avLst>
              <a:gd name="adj" fmla="val 16667"/>
            </a:avLst>
          </a:prstGeom>
          <a:solidFill>
            <a:schemeClr val="bg2">
              <a:lumMod val="9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9" name="Rectangle : coins arrondis 8">
            <a:extLst>
              <a:ext uri="{FF2B5EF4-FFF2-40B4-BE49-F238E27FC236}">
                <a16:creationId xmlns:a16="http://schemas.microsoft.com/office/drawing/2014/main" id="{7090D875-DBA9-8031-B130-EBB623662FED}"/>
              </a:ext>
            </a:extLst>
          </p:cNvPr>
          <p:cNvSpPr/>
          <p:nvPr/>
        </p:nvSpPr>
        <p:spPr>
          <a:xfrm>
            <a:off x="6328298" y="626005"/>
            <a:ext cx="2042662" cy="3177811"/>
          </a:xfrm>
          <a:prstGeom prst="roundRect">
            <a:avLst>
              <a:gd name="adj" fmla="val 16667"/>
            </a:avLst>
          </a:prstGeom>
          <a:solidFill>
            <a:schemeClr val="bg2">
              <a:lumMod val="9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0" name="Rectangle : coins arrondis 9">
            <a:extLst>
              <a:ext uri="{FF2B5EF4-FFF2-40B4-BE49-F238E27FC236}">
                <a16:creationId xmlns:a16="http://schemas.microsoft.com/office/drawing/2014/main" id="{2772B9F5-B176-DFB1-0F1F-B7F5DAA467EC}"/>
              </a:ext>
            </a:extLst>
          </p:cNvPr>
          <p:cNvSpPr/>
          <p:nvPr/>
        </p:nvSpPr>
        <p:spPr>
          <a:xfrm>
            <a:off x="8443190" y="611837"/>
            <a:ext cx="2042662" cy="3177811"/>
          </a:xfrm>
          <a:prstGeom prst="roundRect">
            <a:avLst>
              <a:gd name="adj" fmla="val 16667"/>
            </a:avLst>
          </a:prstGeom>
          <a:solidFill>
            <a:schemeClr val="bg2">
              <a:lumMod val="9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2" name="Rectangle : coins arrondis 11">
            <a:extLst>
              <a:ext uri="{FF2B5EF4-FFF2-40B4-BE49-F238E27FC236}">
                <a16:creationId xmlns:a16="http://schemas.microsoft.com/office/drawing/2014/main" id="{E12D8D39-5E5B-697E-670E-4FDDE7ECC838}"/>
              </a:ext>
            </a:extLst>
          </p:cNvPr>
          <p:cNvSpPr/>
          <p:nvPr/>
        </p:nvSpPr>
        <p:spPr>
          <a:xfrm>
            <a:off x="6543937" y="1293772"/>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3" name="Rectangle : coins arrondis 12">
            <a:extLst>
              <a:ext uri="{FF2B5EF4-FFF2-40B4-BE49-F238E27FC236}">
                <a16:creationId xmlns:a16="http://schemas.microsoft.com/office/drawing/2014/main" id="{17ACBEB9-7764-F4F8-B77B-CEE44D98A1A1}"/>
              </a:ext>
            </a:extLst>
          </p:cNvPr>
          <p:cNvSpPr/>
          <p:nvPr/>
        </p:nvSpPr>
        <p:spPr>
          <a:xfrm>
            <a:off x="4478770" y="1283516"/>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4" name="Rectangle : coins arrondis 13">
            <a:extLst>
              <a:ext uri="{FF2B5EF4-FFF2-40B4-BE49-F238E27FC236}">
                <a16:creationId xmlns:a16="http://schemas.microsoft.com/office/drawing/2014/main" id="{1EFD2344-60A4-BDC0-CFA1-DCB54ACFD58B}"/>
              </a:ext>
            </a:extLst>
          </p:cNvPr>
          <p:cNvSpPr/>
          <p:nvPr/>
        </p:nvSpPr>
        <p:spPr>
          <a:xfrm>
            <a:off x="2425300" y="1251532"/>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5" name="Rectangle : coins arrondis 14">
            <a:extLst>
              <a:ext uri="{FF2B5EF4-FFF2-40B4-BE49-F238E27FC236}">
                <a16:creationId xmlns:a16="http://schemas.microsoft.com/office/drawing/2014/main" id="{018CFA63-7D1B-E9CF-5992-93EFE91DCA57}"/>
              </a:ext>
            </a:extLst>
          </p:cNvPr>
          <p:cNvSpPr/>
          <p:nvPr/>
        </p:nvSpPr>
        <p:spPr>
          <a:xfrm>
            <a:off x="399097" y="1293774"/>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 name="Rectangle : coins arrondis 3">
            <a:extLst>
              <a:ext uri="{FF2B5EF4-FFF2-40B4-BE49-F238E27FC236}">
                <a16:creationId xmlns:a16="http://schemas.microsoft.com/office/drawing/2014/main" id="{E827085C-58E8-4E28-8D69-B413802E739E}"/>
              </a:ext>
            </a:extLst>
          </p:cNvPr>
          <p:cNvSpPr/>
          <p:nvPr/>
        </p:nvSpPr>
        <p:spPr>
          <a:xfrm>
            <a:off x="8616437" y="1293771"/>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6" name="Rectangle 144">
            <a:extLst>
              <a:ext uri="{FF2B5EF4-FFF2-40B4-BE49-F238E27FC236}">
                <a16:creationId xmlns:a16="http://schemas.microsoft.com/office/drawing/2014/main" id="{CAAF85CA-4BE0-FFE2-6A7A-D75149B131BD}"/>
              </a:ext>
            </a:extLst>
          </p:cNvPr>
          <p:cNvSpPr/>
          <p:nvPr/>
        </p:nvSpPr>
        <p:spPr>
          <a:xfrm>
            <a:off x="2356852" y="873704"/>
            <a:ext cx="1601018" cy="26767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Franklin Gothic Heavy"/>
                <a:ea typeface="DejaVu Sans"/>
              </a:rPr>
              <a:t>4. </a:t>
            </a:r>
            <a:r>
              <a:rPr lang="fr-FR" sz="1400" spc="-1" dirty="0">
                <a:solidFill>
                  <a:srgbClr val="000000"/>
                </a:solidFill>
                <a:latin typeface="Franklin Gothic Heavy"/>
                <a:ea typeface="DejaVu Sans"/>
              </a:rPr>
              <a:t>Motivations</a:t>
            </a:r>
            <a:endParaRPr lang="fr-FR" sz="1400" b="0" strike="noStrike" spc="-1" dirty="0">
              <a:latin typeface="Arial"/>
            </a:endParaRPr>
          </a:p>
        </p:txBody>
      </p:sp>
      <p:sp>
        <p:nvSpPr>
          <p:cNvPr id="18" name="Rectangle 144">
            <a:extLst>
              <a:ext uri="{FF2B5EF4-FFF2-40B4-BE49-F238E27FC236}">
                <a16:creationId xmlns:a16="http://schemas.microsoft.com/office/drawing/2014/main" id="{6982C5DD-0584-A332-EC56-D4D08C397F8E}"/>
              </a:ext>
            </a:extLst>
          </p:cNvPr>
          <p:cNvSpPr/>
          <p:nvPr/>
        </p:nvSpPr>
        <p:spPr>
          <a:xfrm>
            <a:off x="8496172" y="910114"/>
            <a:ext cx="1601018" cy="26767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Franklin Gothic Heavy"/>
                <a:ea typeface="DejaVu Sans"/>
              </a:rPr>
              <a:t>4. </a:t>
            </a:r>
            <a:r>
              <a:rPr lang="fr-FR" sz="1400" spc="-1" dirty="0">
                <a:solidFill>
                  <a:srgbClr val="000000"/>
                </a:solidFill>
                <a:latin typeface="Franklin Gothic Heavy"/>
                <a:ea typeface="DejaVu Sans"/>
              </a:rPr>
              <a:t>Motivations</a:t>
            </a:r>
            <a:endParaRPr lang="fr-FR" sz="1400" b="0" strike="noStrike" spc="-1" dirty="0">
              <a:latin typeface="Arial"/>
            </a:endParaRPr>
          </a:p>
        </p:txBody>
      </p:sp>
      <p:sp>
        <p:nvSpPr>
          <p:cNvPr id="19" name="Rectangle 144">
            <a:extLst>
              <a:ext uri="{FF2B5EF4-FFF2-40B4-BE49-F238E27FC236}">
                <a16:creationId xmlns:a16="http://schemas.microsoft.com/office/drawing/2014/main" id="{4BF5F48D-DE5B-27DF-4E28-4DDD122E2D97}"/>
              </a:ext>
            </a:extLst>
          </p:cNvPr>
          <p:cNvSpPr/>
          <p:nvPr/>
        </p:nvSpPr>
        <p:spPr>
          <a:xfrm>
            <a:off x="6429193" y="900897"/>
            <a:ext cx="1601018" cy="26767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Franklin Gothic Heavy"/>
                <a:ea typeface="DejaVu Sans"/>
              </a:rPr>
              <a:t>4. </a:t>
            </a:r>
            <a:r>
              <a:rPr lang="fr-FR" sz="1400" spc="-1" dirty="0">
                <a:solidFill>
                  <a:srgbClr val="000000"/>
                </a:solidFill>
                <a:latin typeface="Franklin Gothic Heavy"/>
                <a:ea typeface="DejaVu Sans"/>
              </a:rPr>
              <a:t>Motivations</a:t>
            </a:r>
            <a:endParaRPr lang="fr-FR" sz="1400" b="0" strike="noStrike" spc="-1" dirty="0">
              <a:latin typeface="Arial"/>
            </a:endParaRPr>
          </a:p>
        </p:txBody>
      </p:sp>
      <p:sp>
        <p:nvSpPr>
          <p:cNvPr id="20" name="Rectangle 144">
            <a:extLst>
              <a:ext uri="{FF2B5EF4-FFF2-40B4-BE49-F238E27FC236}">
                <a16:creationId xmlns:a16="http://schemas.microsoft.com/office/drawing/2014/main" id="{8995279F-CC71-7EDE-7395-195FF20C7AB8}"/>
              </a:ext>
            </a:extLst>
          </p:cNvPr>
          <p:cNvSpPr/>
          <p:nvPr/>
        </p:nvSpPr>
        <p:spPr>
          <a:xfrm>
            <a:off x="316801" y="873704"/>
            <a:ext cx="1601018" cy="26767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Franklin Gothic Heavy"/>
                <a:ea typeface="DejaVu Sans"/>
              </a:rPr>
              <a:t>4. </a:t>
            </a:r>
            <a:r>
              <a:rPr lang="fr-FR" sz="1400" spc="-1" dirty="0">
                <a:solidFill>
                  <a:srgbClr val="000000"/>
                </a:solidFill>
                <a:latin typeface="Franklin Gothic Heavy"/>
                <a:ea typeface="DejaVu Sans"/>
              </a:rPr>
              <a:t>Motivations</a:t>
            </a:r>
            <a:endParaRPr lang="fr-FR" sz="1400" b="0" strike="noStrike" spc="-1" dirty="0">
              <a:latin typeface="Arial"/>
            </a:endParaRPr>
          </a:p>
        </p:txBody>
      </p:sp>
      <p:sp>
        <p:nvSpPr>
          <p:cNvPr id="5" name="Rectangle 144">
            <a:extLst>
              <a:ext uri="{FF2B5EF4-FFF2-40B4-BE49-F238E27FC236}">
                <a16:creationId xmlns:a16="http://schemas.microsoft.com/office/drawing/2014/main" id="{93AF405A-9EE7-F791-95A0-6CE72E3AEF80}"/>
              </a:ext>
            </a:extLst>
          </p:cNvPr>
          <p:cNvSpPr/>
          <p:nvPr/>
        </p:nvSpPr>
        <p:spPr>
          <a:xfrm>
            <a:off x="4370849" y="900897"/>
            <a:ext cx="1601018" cy="26767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Franklin Gothic Heavy"/>
                <a:ea typeface="DejaVu Sans"/>
              </a:rPr>
              <a:t>4. </a:t>
            </a:r>
            <a:r>
              <a:rPr lang="fr-FR" sz="1400" spc="-1" dirty="0">
                <a:solidFill>
                  <a:srgbClr val="000000"/>
                </a:solidFill>
                <a:latin typeface="Franklin Gothic Heavy"/>
                <a:ea typeface="DejaVu Sans"/>
              </a:rPr>
              <a:t>Motivations</a:t>
            </a:r>
            <a:endParaRPr lang="fr-FR" sz="1400" b="0" strike="noStrike" spc="-1" dirty="0">
              <a:latin typeface="Arial"/>
            </a:endParaRPr>
          </a:p>
        </p:txBody>
      </p:sp>
      <p:pic>
        <p:nvPicPr>
          <p:cNvPr id="21" name="Image 2">
            <a:extLst>
              <a:ext uri="{FF2B5EF4-FFF2-40B4-BE49-F238E27FC236}">
                <a16:creationId xmlns:a16="http://schemas.microsoft.com/office/drawing/2014/main" id="{FB3BB7A7-E3CB-43DB-E204-EAEB3675AD99}"/>
              </a:ext>
            </a:extLst>
          </p:cNvPr>
          <p:cNvPicPr/>
          <p:nvPr/>
        </p:nvPicPr>
        <p:blipFill>
          <a:blip r:embed="rId2"/>
          <a:stretch/>
        </p:blipFill>
        <p:spPr>
          <a:xfrm>
            <a:off x="5722507" y="715681"/>
            <a:ext cx="422607" cy="515487"/>
          </a:xfrm>
          <a:prstGeom prst="rect">
            <a:avLst/>
          </a:prstGeom>
          <a:ln w="0">
            <a:noFill/>
          </a:ln>
        </p:spPr>
      </p:pic>
      <p:pic>
        <p:nvPicPr>
          <p:cNvPr id="22" name="Image 2">
            <a:extLst>
              <a:ext uri="{FF2B5EF4-FFF2-40B4-BE49-F238E27FC236}">
                <a16:creationId xmlns:a16="http://schemas.microsoft.com/office/drawing/2014/main" id="{CAED7818-249C-F4FC-A7DA-1FE06E29DC55}"/>
              </a:ext>
            </a:extLst>
          </p:cNvPr>
          <p:cNvPicPr/>
          <p:nvPr/>
        </p:nvPicPr>
        <p:blipFill>
          <a:blip r:embed="rId2"/>
          <a:stretch/>
        </p:blipFill>
        <p:spPr>
          <a:xfrm>
            <a:off x="9823182" y="715681"/>
            <a:ext cx="422607" cy="515487"/>
          </a:xfrm>
          <a:prstGeom prst="rect">
            <a:avLst/>
          </a:prstGeom>
          <a:ln w="0">
            <a:noFill/>
          </a:ln>
        </p:spPr>
      </p:pic>
      <p:pic>
        <p:nvPicPr>
          <p:cNvPr id="23" name="Image 2">
            <a:extLst>
              <a:ext uri="{FF2B5EF4-FFF2-40B4-BE49-F238E27FC236}">
                <a16:creationId xmlns:a16="http://schemas.microsoft.com/office/drawing/2014/main" id="{6BB9D121-CEC7-3648-0581-0B156CBAF190}"/>
              </a:ext>
            </a:extLst>
          </p:cNvPr>
          <p:cNvPicPr/>
          <p:nvPr/>
        </p:nvPicPr>
        <p:blipFill>
          <a:blip r:embed="rId2"/>
          <a:stretch/>
        </p:blipFill>
        <p:spPr>
          <a:xfrm>
            <a:off x="7773542" y="715682"/>
            <a:ext cx="422607" cy="515487"/>
          </a:xfrm>
          <a:prstGeom prst="rect">
            <a:avLst/>
          </a:prstGeom>
          <a:ln w="0">
            <a:noFill/>
          </a:ln>
        </p:spPr>
      </p:pic>
      <p:pic>
        <p:nvPicPr>
          <p:cNvPr id="6" name="Image 2">
            <a:extLst>
              <a:ext uri="{FF2B5EF4-FFF2-40B4-BE49-F238E27FC236}">
                <a16:creationId xmlns:a16="http://schemas.microsoft.com/office/drawing/2014/main" id="{E9E2586C-17FF-6DC3-5882-B39CACF7E3E2}"/>
              </a:ext>
            </a:extLst>
          </p:cNvPr>
          <p:cNvPicPr/>
          <p:nvPr/>
        </p:nvPicPr>
        <p:blipFill>
          <a:blip r:embed="rId2"/>
          <a:stretch/>
        </p:blipFill>
        <p:spPr>
          <a:xfrm>
            <a:off x="3682456" y="702086"/>
            <a:ext cx="422607" cy="515487"/>
          </a:xfrm>
          <a:prstGeom prst="rect">
            <a:avLst/>
          </a:prstGeom>
          <a:ln w="0">
            <a:noFill/>
          </a:ln>
        </p:spPr>
      </p:pic>
      <p:pic>
        <p:nvPicPr>
          <p:cNvPr id="25" name="Image 2">
            <a:extLst>
              <a:ext uri="{FF2B5EF4-FFF2-40B4-BE49-F238E27FC236}">
                <a16:creationId xmlns:a16="http://schemas.microsoft.com/office/drawing/2014/main" id="{9418D3ED-2877-49FA-1E93-66CC3E9C84F9}"/>
              </a:ext>
            </a:extLst>
          </p:cNvPr>
          <p:cNvPicPr/>
          <p:nvPr/>
        </p:nvPicPr>
        <p:blipFill>
          <a:blip r:embed="rId2"/>
          <a:stretch/>
        </p:blipFill>
        <p:spPr>
          <a:xfrm>
            <a:off x="1652769" y="702086"/>
            <a:ext cx="422607" cy="515487"/>
          </a:xfrm>
          <a:prstGeom prst="rect">
            <a:avLst/>
          </a:prstGeom>
          <a:ln w="0">
            <a:noFill/>
          </a:ln>
        </p:spPr>
      </p:pic>
      <p:sp>
        <p:nvSpPr>
          <p:cNvPr id="30" name="Rectangle : coins arrondis 4">
            <a:extLst>
              <a:ext uri="{FF2B5EF4-FFF2-40B4-BE49-F238E27FC236}">
                <a16:creationId xmlns:a16="http://schemas.microsoft.com/office/drawing/2014/main" id="{4E7105CE-37A2-1A96-92BB-C1E90C4573AB}"/>
              </a:ext>
            </a:extLst>
          </p:cNvPr>
          <p:cNvSpPr/>
          <p:nvPr/>
        </p:nvSpPr>
        <p:spPr>
          <a:xfrm>
            <a:off x="230973" y="3803816"/>
            <a:ext cx="2016449" cy="3111699"/>
          </a:xfrm>
          <a:prstGeom prst="roundRect">
            <a:avLst>
              <a:gd name="adj" fmla="val 16667"/>
            </a:avLst>
          </a:prstGeom>
          <a:solidFill>
            <a:schemeClr val="bg1">
              <a:lumMod val="5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1" name="Rectangle : coins arrondis 4">
            <a:extLst>
              <a:ext uri="{FF2B5EF4-FFF2-40B4-BE49-F238E27FC236}">
                <a16:creationId xmlns:a16="http://schemas.microsoft.com/office/drawing/2014/main" id="{A5440A06-08BF-9A9C-35E5-A00E4434DF5F}"/>
              </a:ext>
            </a:extLst>
          </p:cNvPr>
          <p:cNvSpPr/>
          <p:nvPr/>
        </p:nvSpPr>
        <p:spPr>
          <a:xfrm>
            <a:off x="2266762" y="3815701"/>
            <a:ext cx="2016449" cy="3111699"/>
          </a:xfrm>
          <a:prstGeom prst="roundRect">
            <a:avLst>
              <a:gd name="adj" fmla="val 16667"/>
            </a:avLst>
          </a:prstGeom>
          <a:solidFill>
            <a:schemeClr val="bg1">
              <a:lumMod val="5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2" name="Rectangle : coins arrondis 4">
            <a:extLst>
              <a:ext uri="{FF2B5EF4-FFF2-40B4-BE49-F238E27FC236}">
                <a16:creationId xmlns:a16="http://schemas.microsoft.com/office/drawing/2014/main" id="{2E7D8BEB-EEFC-AA36-AA45-DEC152AF5EA9}"/>
              </a:ext>
            </a:extLst>
          </p:cNvPr>
          <p:cNvSpPr/>
          <p:nvPr/>
        </p:nvSpPr>
        <p:spPr>
          <a:xfrm>
            <a:off x="4330957" y="3815701"/>
            <a:ext cx="2016449" cy="3111699"/>
          </a:xfrm>
          <a:prstGeom prst="roundRect">
            <a:avLst>
              <a:gd name="adj" fmla="val 16667"/>
            </a:avLst>
          </a:prstGeom>
          <a:solidFill>
            <a:schemeClr val="bg1">
              <a:lumMod val="5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3" name="Rectangle : coins arrondis 4">
            <a:extLst>
              <a:ext uri="{FF2B5EF4-FFF2-40B4-BE49-F238E27FC236}">
                <a16:creationId xmlns:a16="http://schemas.microsoft.com/office/drawing/2014/main" id="{2F3FEB8B-C53E-78B5-82C9-B11EC65F7220}"/>
              </a:ext>
            </a:extLst>
          </p:cNvPr>
          <p:cNvSpPr/>
          <p:nvPr/>
        </p:nvSpPr>
        <p:spPr>
          <a:xfrm>
            <a:off x="6373851" y="3803816"/>
            <a:ext cx="2016449" cy="3111699"/>
          </a:xfrm>
          <a:prstGeom prst="roundRect">
            <a:avLst>
              <a:gd name="adj" fmla="val 16667"/>
            </a:avLst>
          </a:prstGeom>
          <a:solidFill>
            <a:schemeClr val="bg1">
              <a:lumMod val="5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4" name="Rectangle : coins arrondis 4">
            <a:extLst>
              <a:ext uri="{FF2B5EF4-FFF2-40B4-BE49-F238E27FC236}">
                <a16:creationId xmlns:a16="http://schemas.microsoft.com/office/drawing/2014/main" id="{C33645FA-1A09-5B65-2F5A-8E593C7B09E5}"/>
              </a:ext>
            </a:extLst>
          </p:cNvPr>
          <p:cNvSpPr/>
          <p:nvPr/>
        </p:nvSpPr>
        <p:spPr>
          <a:xfrm>
            <a:off x="8443190" y="3826063"/>
            <a:ext cx="2016449" cy="3111699"/>
          </a:xfrm>
          <a:prstGeom prst="roundRect">
            <a:avLst>
              <a:gd name="adj" fmla="val 16667"/>
            </a:avLst>
          </a:prstGeom>
          <a:solidFill>
            <a:schemeClr val="bg1">
              <a:lumMod val="5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5" name="Rectangle : coins arrondis 34">
            <a:extLst>
              <a:ext uri="{FF2B5EF4-FFF2-40B4-BE49-F238E27FC236}">
                <a16:creationId xmlns:a16="http://schemas.microsoft.com/office/drawing/2014/main" id="{8C749AC1-BD81-042B-AC2B-964AB5FDF3B1}"/>
              </a:ext>
            </a:extLst>
          </p:cNvPr>
          <p:cNvSpPr/>
          <p:nvPr/>
        </p:nvSpPr>
        <p:spPr>
          <a:xfrm>
            <a:off x="420397" y="4375848"/>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6" name="Rectangle : coins arrondis 35">
            <a:extLst>
              <a:ext uri="{FF2B5EF4-FFF2-40B4-BE49-F238E27FC236}">
                <a16:creationId xmlns:a16="http://schemas.microsoft.com/office/drawing/2014/main" id="{58AE3342-1A7E-B8EB-1158-2851E4826CFF}"/>
              </a:ext>
            </a:extLst>
          </p:cNvPr>
          <p:cNvSpPr/>
          <p:nvPr/>
        </p:nvSpPr>
        <p:spPr>
          <a:xfrm>
            <a:off x="2445213" y="4375848"/>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7" name="Rectangle : coins arrondis 36">
            <a:extLst>
              <a:ext uri="{FF2B5EF4-FFF2-40B4-BE49-F238E27FC236}">
                <a16:creationId xmlns:a16="http://schemas.microsoft.com/office/drawing/2014/main" id="{4A960FA0-84BF-D69F-9321-5ABAA4E2A63E}"/>
              </a:ext>
            </a:extLst>
          </p:cNvPr>
          <p:cNvSpPr/>
          <p:nvPr/>
        </p:nvSpPr>
        <p:spPr>
          <a:xfrm>
            <a:off x="4487820" y="4413667"/>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8" name="Rectangle : coins arrondis 37">
            <a:extLst>
              <a:ext uri="{FF2B5EF4-FFF2-40B4-BE49-F238E27FC236}">
                <a16:creationId xmlns:a16="http://schemas.microsoft.com/office/drawing/2014/main" id="{791B04F0-AAB1-3AD2-0499-4A7119034BF5}"/>
              </a:ext>
            </a:extLst>
          </p:cNvPr>
          <p:cNvSpPr/>
          <p:nvPr/>
        </p:nvSpPr>
        <p:spPr>
          <a:xfrm>
            <a:off x="6543935" y="4403856"/>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9" name="Rectangle : coins arrondis 38">
            <a:extLst>
              <a:ext uri="{FF2B5EF4-FFF2-40B4-BE49-F238E27FC236}">
                <a16:creationId xmlns:a16="http://schemas.microsoft.com/office/drawing/2014/main" id="{7E2D28A7-301F-8017-3B82-86CCD0D78154}"/>
              </a:ext>
            </a:extLst>
          </p:cNvPr>
          <p:cNvSpPr/>
          <p:nvPr/>
        </p:nvSpPr>
        <p:spPr>
          <a:xfrm>
            <a:off x="8626381" y="4403856"/>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8" name="Rectangle 10">
            <a:extLst>
              <a:ext uri="{FF2B5EF4-FFF2-40B4-BE49-F238E27FC236}">
                <a16:creationId xmlns:a16="http://schemas.microsoft.com/office/drawing/2014/main" id="{82D294C7-BB34-69E9-0C8B-622047C41083}"/>
              </a:ext>
            </a:extLst>
          </p:cNvPr>
          <p:cNvSpPr/>
          <p:nvPr/>
        </p:nvSpPr>
        <p:spPr>
          <a:xfrm>
            <a:off x="444221" y="4007970"/>
            <a:ext cx="807763" cy="36787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fr-FR" b="0" strike="noStrike" spc="-1" dirty="0">
                <a:solidFill>
                  <a:srgbClr val="000000"/>
                </a:solidFill>
                <a:latin typeface="Franklin Gothic Heavy"/>
                <a:ea typeface="DejaVu Sans"/>
              </a:rPr>
              <a:t>5. </a:t>
            </a:r>
            <a:r>
              <a:rPr lang="fr-FR" spc="-1" dirty="0">
                <a:solidFill>
                  <a:srgbClr val="000000"/>
                </a:solidFill>
                <a:latin typeface="Franklin Gothic Heavy"/>
                <a:ea typeface="DejaVu Sans"/>
              </a:rPr>
              <a:t>But</a:t>
            </a:r>
            <a:endParaRPr lang="fr-FR" b="0" strike="noStrike" spc="-1" dirty="0">
              <a:latin typeface="Arial"/>
            </a:endParaRPr>
          </a:p>
        </p:txBody>
      </p:sp>
      <p:sp>
        <p:nvSpPr>
          <p:cNvPr id="40" name="Rectangle 10">
            <a:extLst>
              <a:ext uri="{FF2B5EF4-FFF2-40B4-BE49-F238E27FC236}">
                <a16:creationId xmlns:a16="http://schemas.microsoft.com/office/drawing/2014/main" id="{9DFA339C-2D38-02F5-4CC0-5C4E16F39A69}"/>
              </a:ext>
            </a:extLst>
          </p:cNvPr>
          <p:cNvSpPr/>
          <p:nvPr/>
        </p:nvSpPr>
        <p:spPr>
          <a:xfrm>
            <a:off x="8620102" y="4025903"/>
            <a:ext cx="807763" cy="36787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fr-FR" b="0" strike="noStrike" spc="-1" dirty="0">
                <a:solidFill>
                  <a:srgbClr val="000000"/>
                </a:solidFill>
                <a:latin typeface="Franklin Gothic Heavy"/>
                <a:ea typeface="DejaVu Sans"/>
              </a:rPr>
              <a:t>5. </a:t>
            </a:r>
            <a:r>
              <a:rPr lang="fr-FR" spc="-1" dirty="0">
                <a:solidFill>
                  <a:srgbClr val="000000"/>
                </a:solidFill>
                <a:latin typeface="Franklin Gothic Heavy"/>
                <a:ea typeface="DejaVu Sans"/>
              </a:rPr>
              <a:t>But</a:t>
            </a:r>
            <a:endParaRPr lang="fr-FR" b="0" strike="noStrike" spc="-1" dirty="0">
              <a:latin typeface="Arial"/>
            </a:endParaRPr>
          </a:p>
        </p:txBody>
      </p:sp>
      <p:sp>
        <p:nvSpPr>
          <p:cNvPr id="41" name="Rectangle 10">
            <a:extLst>
              <a:ext uri="{FF2B5EF4-FFF2-40B4-BE49-F238E27FC236}">
                <a16:creationId xmlns:a16="http://schemas.microsoft.com/office/drawing/2014/main" id="{E7E6BD07-0A3D-1B0D-F6CF-981D04017C32}"/>
              </a:ext>
            </a:extLst>
          </p:cNvPr>
          <p:cNvSpPr/>
          <p:nvPr/>
        </p:nvSpPr>
        <p:spPr>
          <a:xfrm>
            <a:off x="6543935" y="4003656"/>
            <a:ext cx="807763" cy="36787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fr-FR" b="0" strike="noStrike" spc="-1" dirty="0">
                <a:solidFill>
                  <a:srgbClr val="000000"/>
                </a:solidFill>
                <a:latin typeface="Franklin Gothic Heavy"/>
                <a:ea typeface="DejaVu Sans"/>
              </a:rPr>
              <a:t>5. </a:t>
            </a:r>
            <a:r>
              <a:rPr lang="fr-FR" spc="-1" dirty="0">
                <a:solidFill>
                  <a:srgbClr val="000000"/>
                </a:solidFill>
                <a:latin typeface="Franklin Gothic Heavy"/>
                <a:ea typeface="DejaVu Sans"/>
              </a:rPr>
              <a:t>But</a:t>
            </a:r>
            <a:endParaRPr lang="fr-FR" b="0" strike="noStrike" spc="-1" dirty="0">
              <a:latin typeface="Arial"/>
            </a:endParaRPr>
          </a:p>
        </p:txBody>
      </p:sp>
      <p:sp>
        <p:nvSpPr>
          <p:cNvPr id="42" name="Rectangle 10">
            <a:extLst>
              <a:ext uri="{FF2B5EF4-FFF2-40B4-BE49-F238E27FC236}">
                <a16:creationId xmlns:a16="http://schemas.microsoft.com/office/drawing/2014/main" id="{4548C5AC-C029-E53A-686A-CE15DA3674D6}"/>
              </a:ext>
            </a:extLst>
          </p:cNvPr>
          <p:cNvSpPr/>
          <p:nvPr/>
        </p:nvSpPr>
        <p:spPr>
          <a:xfrm>
            <a:off x="4465731" y="4035978"/>
            <a:ext cx="807763" cy="36787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fr-FR" b="0" strike="noStrike" spc="-1" dirty="0">
                <a:solidFill>
                  <a:srgbClr val="000000"/>
                </a:solidFill>
                <a:latin typeface="Franklin Gothic Heavy"/>
                <a:ea typeface="DejaVu Sans"/>
              </a:rPr>
              <a:t>5. </a:t>
            </a:r>
            <a:r>
              <a:rPr lang="fr-FR" spc="-1" dirty="0">
                <a:solidFill>
                  <a:srgbClr val="000000"/>
                </a:solidFill>
                <a:latin typeface="Franklin Gothic Heavy"/>
                <a:ea typeface="DejaVu Sans"/>
              </a:rPr>
              <a:t>But</a:t>
            </a:r>
            <a:endParaRPr lang="fr-FR" b="0" strike="noStrike" spc="-1" dirty="0">
              <a:latin typeface="Arial"/>
            </a:endParaRPr>
          </a:p>
        </p:txBody>
      </p:sp>
      <p:sp>
        <p:nvSpPr>
          <p:cNvPr id="43" name="Rectangle 10">
            <a:extLst>
              <a:ext uri="{FF2B5EF4-FFF2-40B4-BE49-F238E27FC236}">
                <a16:creationId xmlns:a16="http://schemas.microsoft.com/office/drawing/2014/main" id="{CA4BF5B9-AD0D-4878-4EB2-0DC65E844482}"/>
              </a:ext>
            </a:extLst>
          </p:cNvPr>
          <p:cNvSpPr/>
          <p:nvPr/>
        </p:nvSpPr>
        <p:spPr>
          <a:xfrm>
            <a:off x="2445213" y="4009884"/>
            <a:ext cx="807763" cy="36787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fr-FR" b="0" strike="noStrike" spc="-1" dirty="0">
                <a:solidFill>
                  <a:srgbClr val="000000"/>
                </a:solidFill>
                <a:latin typeface="Franklin Gothic Heavy"/>
                <a:ea typeface="DejaVu Sans"/>
              </a:rPr>
              <a:t>5. </a:t>
            </a:r>
            <a:r>
              <a:rPr lang="fr-FR" spc="-1" dirty="0">
                <a:solidFill>
                  <a:srgbClr val="000000"/>
                </a:solidFill>
                <a:latin typeface="Franklin Gothic Heavy"/>
                <a:ea typeface="DejaVu Sans"/>
              </a:rPr>
              <a:t>But</a:t>
            </a:r>
            <a:endParaRPr lang="fr-FR" b="0" strike="noStrike" spc="-1" dirty="0">
              <a:latin typeface="Arial"/>
            </a:endParaRPr>
          </a:p>
        </p:txBody>
      </p:sp>
      <p:pic>
        <p:nvPicPr>
          <p:cNvPr id="47" name="Picture 2" descr="25 400+ Centre De La Cible Illustrations Stock Illustrations, graphiques  vectoriels libre de droits et Clip Art - iStock">
            <a:extLst>
              <a:ext uri="{FF2B5EF4-FFF2-40B4-BE49-F238E27FC236}">
                <a16:creationId xmlns:a16="http://schemas.microsoft.com/office/drawing/2014/main" id="{D0DA9491-8991-6E41-B4AE-93DE240C2111}"/>
              </a:ext>
            </a:extLst>
          </p:cNvPr>
          <p:cNvPicPr/>
          <p:nvPr/>
        </p:nvPicPr>
        <p:blipFill>
          <a:blip r:embed="rId3"/>
          <a:srcRect l="24177" t="22497" r="16996" b="22596"/>
          <a:stretch/>
        </p:blipFill>
        <p:spPr>
          <a:xfrm>
            <a:off x="1459180" y="3903881"/>
            <a:ext cx="455063" cy="371902"/>
          </a:xfrm>
          <a:prstGeom prst="rect">
            <a:avLst/>
          </a:prstGeom>
          <a:ln w="0">
            <a:noFill/>
          </a:ln>
        </p:spPr>
      </p:pic>
      <p:pic>
        <p:nvPicPr>
          <p:cNvPr id="48" name="Picture 2" descr="25 400+ Centre De La Cible Illustrations Stock Illustrations, graphiques  vectoriels libre de droits et Clip Art - iStock">
            <a:extLst>
              <a:ext uri="{FF2B5EF4-FFF2-40B4-BE49-F238E27FC236}">
                <a16:creationId xmlns:a16="http://schemas.microsoft.com/office/drawing/2014/main" id="{3E92E368-F612-485E-2748-160C547D9841}"/>
              </a:ext>
            </a:extLst>
          </p:cNvPr>
          <p:cNvPicPr/>
          <p:nvPr/>
        </p:nvPicPr>
        <p:blipFill>
          <a:blip r:embed="rId3"/>
          <a:srcRect l="24177" t="22497" r="16996" b="22596"/>
          <a:stretch/>
        </p:blipFill>
        <p:spPr>
          <a:xfrm>
            <a:off x="3584175" y="3901133"/>
            <a:ext cx="455063" cy="371902"/>
          </a:xfrm>
          <a:prstGeom prst="rect">
            <a:avLst/>
          </a:prstGeom>
          <a:ln w="0">
            <a:noFill/>
          </a:ln>
        </p:spPr>
      </p:pic>
      <p:pic>
        <p:nvPicPr>
          <p:cNvPr id="49" name="Picture 2" descr="25 400+ Centre De La Cible Illustrations Stock Illustrations, graphiques  vectoriels libre de droits et Clip Art - iStock">
            <a:extLst>
              <a:ext uri="{FF2B5EF4-FFF2-40B4-BE49-F238E27FC236}">
                <a16:creationId xmlns:a16="http://schemas.microsoft.com/office/drawing/2014/main" id="{1955AA9E-4D11-7958-758D-9AD37CEFC8C7}"/>
              </a:ext>
            </a:extLst>
          </p:cNvPr>
          <p:cNvPicPr/>
          <p:nvPr/>
        </p:nvPicPr>
        <p:blipFill>
          <a:blip r:embed="rId3"/>
          <a:srcRect l="24177" t="22497" r="16996" b="22596"/>
          <a:stretch/>
        </p:blipFill>
        <p:spPr>
          <a:xfrm>
            <a:off x="5573111" y="3930650"/>
            <a:ext cx="455063" cy="371902"/>
          </a:xfrm>
          <a:prstGeom prst="rect">
            <a:avLst/>
          </a:prstGeom>
          <a:ln w="0">
            <a:noFill/>
          </a:ln>
        </p:spPr>
      </p:pic>
      <p:pic>
        <p:nvPicPr>
          <p:cNvPr id="50" name="Picture 2" descr="25 400+ Centre De La Cible Illustrations Stock Illustrations, graphiques  vectoriels libre de droits et Clip Art - iStock">
            <a:extLst>
              <a:ext uri="{FF2B5EF4-FFF2-40B4-BE49-F238E27FC236}">
                <a16:creationId xmlns:a16="http://schemas.microsoft.com/office/drawing/2014/main" id="{2136DC1E-A352-D67E-E590-E02F9B48A75F}"/>
              </a:ext>
            </a:extLst>
          </p:cNvPr>
          <p:cNvPicPr/>
          <p:nvPr/>
        </p:nvPicPr>
        <p:blipFill>
          <a:blip r:embed="rId3"/>
          <a:srcRect l="24177" t="22497" r="16996" b="22596"/>
          <a:stretch/>
        </p:blipFill>
        <p:spPr>
          <a:xfrm>
            <a:off x="7575148" y="3944333"/>
            <a:ext cx="455063" cy="371902"/>
          </a:xfrm>
          <a:prstGeom prst="rect">
            <a:avLst/>
          </a:prstGeom>
          <a:ln w="0">
            <a:noFill/>
          </a:ln>
        </p:spPr>
      </p:pic>
      <p:pic>
        <p:nvPicPr>
          <p:cNvPr id="51" name="Picture 2" descr="25 400+ Centre De La Cible Illustrations Stock Illustrations, graphiques  vectoriels libre de droits et Clip Art - iStock">
            <a:extLst>
              <a:ext uri="{FF2B5EF4-FFF2-40B4-BE49-F238E27FC236}">
                <a16:creationId xmlns:a16="http://schemas.microsoft.com/office/drawing/2014/main" id="{7F711028-E678-0725-2A0E-CFAD77CEDD7F}"/>
              </a:ext>
            </a:extLst>
          </p:cNvPr>
          <p:cNvPicPr/>
          <p:nvPr/>
        </p:nvPicPr>
        <p:blipFill>
          <a:blip r:embed="rId3"/>
          <a:srcRect l="24177" t="22497" r="16996" b="22596"/>
          <a:stretch/>
        </p:blipFill>
        <p:spPr>
          <a:xfrm>
            <a:off x="9716220" y="3930650"/>
            <a:ext cx="455063" cy="371902"/>
          </a:xfrm>
          <a:prstGeom prst="rect">
            <a:avLst/>
          </a:prstGeom>
          <a:ln w="0">
            <a:noFill/>
          </a:ln>
        </p:spPr>
      </p:pic>
      <p:sp>
        <p:nvSpPr>
          <p:cNvPr id="11" name="ZoneTexte 10">
            <a:extLst>
              <a:ext uri="{FF2B5EF4-FFF2-40B4-BE49-F238E27FC236}">
                <a16:creationId xmlns:a16="http://schemas.microsoft.com/office/drawing/2014/main" id="{7686E2DF-0067-A1EA-AECD-5F318EA17FA5}"/>
              </a:ext>
            </a:extLst>
          </p:cNvPr>
          <p:cNvSpPr txBox="1"/>
          <p:nvPr/>
        </p:nvSpPr>
        <p:spPr>
          <a:xfrm>
            <a:off x="444221" y="1623831"/>
            <a:ext cx="1576072" cy="523220"/>
          </a:xfrm>
          <a:prstGeom prst="rect">
            <a:avLst/>
          </a:prstGeom>
          <a:noFill/>
        </p:spPr>
        <p:txBody>
          <a:bodyPr wrap="none" rtlCol="0">
            <a:spAutoFit/>
          </a:bodyPr>
          <a:lstStyle/>
          <a:p>
            <a:r>
              <a:rPr lang="fr-FR" sz="1400" dirty="0">
                <a:latin typeface="Goudy Stout" panose="0202090407030B020401" pitchFamily="18" charset="0"/>
              </a:rPr>
              <a:t>La </a:t>
            </a:r>
          </a:p>
          <a:p>
            <a:r>
              <a:rPr lang="fr-FR" sz="1400" dirty="0">
                <a:latin typeface="Goudy Stout" panose="0202090407030B020401" pitchFamily="18" charset="0"/>
              </a:rPr>
              <a:t>passion</a:t>
            </a:r>
          </a:p>
        </p:txBody>
      </p:sp>
      <p:sp>
        <p:nvSpPr>
          <p:cNvPr id="17" name="ZoneTexte 16">
            <a:extLst>
              <a:ext uri="{FF2B5EF4-FFF2-40B4-BE49-F238E27FC236}">
                <a16:creationId xmlns:a16="http://schemas.microsoft.com/office/drawing/2014/main" id="{5D53A0F7-671C-691F-0CCB-624C5588FAF9}"/>
              </a:ext>
            </a:extLst>
          </p:cNvPr>
          <p:cNvSpPr txBox="1"/>
          <p:nvPr/>
        </p:nvSpPr>
        <p:spPr>
          <a:xfrm>
            <a:off x="359607" y="4743726"/>
            <a:ext cx="1823256" cy="307777"/>
          </a:xfrm>
          <a:prstGeom prst="rect">
            <a:avLst/>
          </a:prstGeom>
          <a:noFill/>
        </p:spPr>
        <p:txBody>
          <a:bodyPr wrap="none" rtlCol="0">
            <a:spAutoFit/>
          </a:bodyPr>
          <a:lstStyle/>
          <a:p>
            <a:r>
              <a:rPr lang="fr-FR" sz="1400" dirty="0">
                <a:latin typeface="Arial Black" panose="020B0A04020102020204" pitchFamily="34" charset="0"/>
              </a:rPr>
              <a:t>Avoir un diplôme</a:t>
            </a:r>
          </a:p>
        </p:txBody>
      </p:sp>
      <p:sp>
        <p:nvSpPr>
          <p:cNvPr id="24" name="ZoneTexte 23">
            <a:extLst>
              <a:ext uri="{FF2B5EF4-FFF2-40B4-BE49-F238E27FC236}">
                <a16:creationId xmlns:a16="http://schemas.microsoft.com/office/drawing/2014/main" id="{4FC0C002-3956-6EFA-2A8C-61BD42670B5E}"/>
              </a:ext>
            </a:extLst>
          </p:cNvPr>
          <p:cNvSpPr txBox="1"/>
          <p:nvPr/>
        </p:nvSpPr>
        <p:spPr>
          <a:xfrm>
            <a:off x="8697733" y="1623831"/>
            <a:ext cx="1604927" cy="400110"/>
          </a:xfrm>
          <a:prstGeom prst="rect">
            <a:avLst/>
          </a:prstGeom>
          <a:noFill/>
        </p:spPr>
        <p:txBody>
          <a:bodyPr wrap="none" rtlCol="0">
            <a:spAutoFit/>
          </a:bodyPr>
          <a:lstStyle/>
          <a:p>
            <a:r>
              <a:rPr lang="fr-FR" sz="2000" b="1" dirty="0">
                <a:latin typeface="Bahnschrift" panose="020B0502040204020203" pitchFamily="34" charset="0"/>
              </a:rPr>
              <a:t>Mes parents</a:t>
            </a:r>
          </a:p>
        </p:txBody>
      </p:sp>
      <p:sp>
        <p:nvSpPr>
          <p:cNvPr id="26" name="ZoneTexte 25">
            <a:extLst>
              <a:ext uri="{FF2B5EF4-FFF2-40B4-BE49-F238E27FC236}">
                <a16:creationId xmlns:a16="http://schemas.microsoft.com/office/drawing/2014/main" id="{28DF925A-7432-71EB-02CB-D4B817B1F6E6}"/>
              </a:ext>
            </a:extLst>
          </p:cNvPr>
          <p:cNvSpPr txBox="1"/>
          <p:nvPr/>
        </p:nvSpPr>
        <p:spPr>
          <a:xfrm>
            <a:off x="6616234" y="1623831"/>
            <a:ext cx="1614545" cy="400110"/>
          </a:xfrm>
          <a:prstGeom prst="rect">
            <a:avLst/>
          </a:prstGeom>
          <a:noFill/>
        </p:spPr>
        <p:txBody>
          <a:bodyPr wrap="none" rtlCol="0">
            <a:spAutoFit/>
          </a:bodyPr>
          <a:lstStyle/>
          <a:p>
            <a:r>
              <a:rPr lang="fr-FR" sz="2000" b="1" dirty="0">
                <a:latin typeface="Kristen ITC" panose="03050502040202030202" pitchFamily="66" charset="0"/>
              </a:rPr>
              <a:t>Faire plaisir</a:t>
            </a:r>
          </a:p>
        </p:txBody>
      </p:sp>
      <p:sp>
        <p:nvSpPr>
          <p:cNvPr id="27" name="ZoneTexte 26">
            <a:extLst>
              <a:ext uri="{FF2B5EF4-FFF2-40B4-BE49-F238E27FC236}">
                <a16:creationId xmlns:a16="http://schemas.microsoft.com/office/drawing/2014/main" id="{6E07AF37-4C87-5EA4-42CE-4563548E0C34}"/>
              </a:ext>
            </a:extLst>
          </p:cNvPr>
          <p:cNvSpPr txBox="1"/>
          <p:nvPr/>
        </p:nvSpPr>
        <p:spPr>
          <a:xfrm>
            <a:off x="4564712" y="1450100"/>
            <a:ext cx="1595309" cy="707886"/>
          </a:xfrm>
          <a:prstGeom prst="rect">
            <a:avLst/>
          </a:prstGeom>
          <a:noFill/>
        </p:spPr>
        <p:txBody>
          <a:bodyPr wrap="none" rtlCol="0">
            <a:spAutoFit/>
          </a:bodyPr>
          <a:lstStyle/>
          <a:p>
            <a:r>
              <a:rPr lang="fr-FR" sz="2000" b="1" dirty="0">
                <a:latin typeface="Consolas" panose="020B0609020204030204" pitchFamily="49" charset="0"/>
              </a:rPr>
              <a:t>Le désir </a:t>
            </a:r>
          </a:p>
          <a:p>
            <a:r>
              <a:rPr lang="fr-FR" sz="2000" b="1" dirty="0">
                <a:latin typeface="Consolas" panose="020B0609020204030204" pitchFamily="49" charset="0"/>
              </a:rPr>
              <a:t>de réussir</a:t>
            </a:r>
          </a:p>
        </p:txBody>
      </p:sp>
      <p:sp>
        <p:nvSpPr>
          <p:cNvPr id="29" name="ZoneTexte 28">
            <a:extLst>
              <a:ext uri="{FF2B5EF4-FFF2-40B4-BE49-F238E27FC236}">
                <a16:creationId xmlns:a16="http://schemas.microsoft.com/office/drawing/2014/main" id="{BDA1E3FA-7669-18C0-48CA-B81DFAE4AFB5}"/>
              </a:ext>
            </a:extLst>
          </p:cNvPr>
          <p:cNvSpPr txBox="1"/>
          <p:nvPr/>
        </p:nvSpPr>
        <p:spPr>
          <a:xfrm>
            <a:off x="2511406" y="1538499"/>
            <a:ext cx="1636660" cy="400110"/>
          </a:xfrm>
          <a:prstGeom prst="rect">
            <a:avLst/>
          </a:prstGeom>
          <a:noFill/>
        </p:spPr>
        <p:txBody>
          <a:bodyPr wrap="square" rtlCol="0">
            <a:spAutoFit/>
          </a:bodyPr>
          <a:lstStyle/>
          <a:p>
            <a:r>
              <a:rPr lang="fr-FR" sz="2000" b="1" dirty="0">
                <a:latin typeface="Eras Bold ITC" panose="020B0907030504020204" pitchFamily="34" charset="0"/>
              </a:rPr>
              <a:t>L’ARGENT</a:t>
            </a:r>
          </a:p>
        </p:txBody>
      </p:sp>
      <p:sp>
        <p:nvSpPr>
          <p:cNvPr id="44" name="ZoneTexte 43">
            <a:extLst>
              <a:ext uri="{FF2B5EF4-FFF2-40B4-BE49-F238E27FC236}">
                <a16:creationId xmlns:a16="http://schemas.microsoft.com/office/drawing/2014/main" id="{80EA6B53-BAA7-B909-F256-3CE246AF5355}"/>
              </a:ext>
            </a:extLst>
          </p:cNvPr>
          <p:cNvSpPr txBox="1"/>
          <p:nvPr/>
        </p:nvSpPr>
        <p:spPr>
          <a:xfrm>
            <a:off x="2425300" y="4743726"/>
            <a:ext cx="1776640" cy="307777"/>
          </a:xfrm>
          <a:prstGeom prst="rect">
            <a:avLst/>
          </a:prstGeom>
          <a:noFill/>
        </p:spPr>
        <p:txBody>
          <a:bodyPr wrap="none" rtlCol="0">
            <a:spAutoFit/>
          </a:bodyPr>
          <a:lstStyle/>
          <a:p>
            <a:r>
              <a:rPr lang="fr-FR" sz="1400" dirty="0">
                <a:latin typeface="Arial Black" panose="020B0A04020102020204" pitchFamily="34" charset="0"/>
              </a:rPr>
              <a:t>Réaliser un rêve</a:t>
            </a:r>
          </a:p>
        </p:txBody>
      </p:sp>
      <p:sp>
        <p:nvSpPr>
          <p:cNvPr id="45" name="ZoneTexte 44">
            <a:extLst>
              <a:ext uri="{FF2B5EF4-FFF2-40B4-BE49-F238E27FC236}">
                <a16:creationId xmlns:a16="http://schemas.microsoft.com/office/drawing/2014/main" id="{5B3D6E16-011E-1141-B49B-CE2917EAE175}"/>
              </a:ext>
            </a:extLst>
          </p:cNvPr>
          <p:cNvSpPr txBox="1"/>
          <p:nvPr/>
        </p:nvSpPr>
        <p:spPr>
          <a:xfrm>
            <a:off x="4496931" y="4740212"/>
            <a:ext cx="1752211" cy="523220"/>
          </a:xfrm>
          <a:prstGeom prst="rect">
            <a:avLst/>
          </a:prstGeom>
          <a:noFill/>
        </p:spPr>
        <p:txBody>
          <a:bodyPr wrap="none" rtlCol="0">
            <a:spAutoFit/>
          </a:bodyPr>
          <a:lstStyle/>
          <a:p>
            <a:r>
              <a:rPr lang="fr-FR" sz="1400" dirty="0">
                <a:latin typeface="Arial Black" panose="020B0A04020102020204" pitchFamily="34" charset="0"/>
              </a:rPr>
              <a:t>Réussir ma vie</a:t>
            </a:r>
          </a:p>
          <a:p>
            <a:r>
              <a:rPr lang="fr-FR" sz="1400" dirty="0">
                <a:latin typeface="Arial Black" panose="020B0A04020102020204" pitchFamily="34" charset="0"/>
              </a:rPr>
              <a:t>professionnelle</a:t>
            </a:r>
          </a:p>
        </p:txBody>
      </p:sp>
      <p:sp>
        <p:nvSpPr>
          <p:cNvPr id="46" name="ZoneTexte 45">
            <a:extLst>
              <a:ext uri="{FF2B5EF4-FFF2-40B4-BE49-F238E27FC236}">
                <a16:creationId xmlns:a16="http://schemas.microsoft.com/office/drawing/2014/main" id="{68E19E7F-E213-628C-E2AE-ADDA1C44E20F}"/>
              </a:ext>
            </a:extLst>
          </p:cNvPr>
          <p:cNvSpPr txBox="1"/>
          <p:nvPr/>
        </p:nvSpPr>
        <p:spPr>
          <a:xfrm>
            <a:off x="6728810" y="4740212"/>
            <a:ext cx="1322798" cy="523220"/>
          </a:xfrm>
          <a:prstGeom prst="rect">
            <a:avLst/>
          </a:prstGeom>
          <a:noFill/>
        </p:spPr>
        <p:txBody>
          <a:bodyPr wrap="none" rtlCol="0">
            <a:spAutoFit/>
          </a:bodyPr>
          <a:lstStyle/>
          <a:p>
            <a:r>
              <a:rPr lang="fr-FR" sz="1400" dirty="0">
                <a:latin typeface="Arial Black" panose="020B0A04020102020204" pitchFamily="34" charset="0"/>
              </a:rPr>
              <a:t>Poursuivre </a:t>
            </a:r>
          </a:p>
          <a:p>
            <a:r>
              <a:rPr lang="fr-FR" sz="1400" dirty="0">
                <a:latin typeface="Arial Black" panose="020B0A04020102020204" pitchFamily="34" charset="0"/>
              </a:rPr>
              <a:t>mes études</a:t>
            </a:r>
          </a:p>
        </p:txBody>
      </p:sp>
      <p:sp>
        <p:nvSpPr>
          <p:cNvPr id="52" name="ZoneTexte 51">
            <a:extLst>
              <a:ext uri="{FF2B5EF4-FFF2-40B4-BE49-F238E27FC236}">
                <a16:creationId xmlns:a16="http://schemas.microsoft.com/office/drawing/2014/main" id="{6F46750B-4226-62E2-09E5-61A5FC81BFD5}"/>
              </a:ext>
            </a:extLst>
          </p:cNvPr>
          <p:cNvSpPr txBox="1"/>
          <p:nvPr/>
        </p:nvSpPr>
        <p:spPr>
          <a:xfrm>
            <a:off x="8873457" y="4709964"/>
            <a:ext cx="1223733" cy="523220"/>
          </a:xfrm>
          <a:prstGeom prst="rect">
            <a:avLst/>
          </a:prstGeom>
          <a:noFill/>
        </p:spPr>
        <p:txBody>
          <a:bodyPr wrap="none" rtlCol="0">
            <a:spAutoFit/>
          </a:bodyPr>
          <a:lstStyle/>
          <a:p>
            <a:r>
              <a:rPr lang="fr-FR" sz="1400" dirty="0">
                <a:latin typeface="Arial Black" panose="020B0A04020102020204" pitchFamily="34" charset="0"/>
              </a:rPr>
              <a:t>Avoir mon </a:t>
            </a:r>
          </a:p>
          <a:p>
            <a:r>
              <a:rPr lang="fr-FR" sz="1400" dirty="0">
                <a:latin typeface="Arial Black" panose="020B0A04020102020204" pitchFamily="34" charset="0"/>
              </a:rPr>
              <a:t>entreprise</a:t>
            </a:r>
          </a:p>
        </p:txBody>
      </p:sp>
      <p:pic>
        <p:nvPicPr>
          <p:cNvPr id="4098" name="Picture 2" descr="3 millions Images et Photos de Passion Libres de Droits | Shutterstock">
            <a:extLst>
              <a:ext uri="{FF2B5EF4-FFF2-40B4-BE49-F238E27FC236}">
                <a16:creationId xmlns:a16="http://schemas.microsoft.com/office/drawing/2014/main" id="{22133286-1522-027B-31A5-735FC56235A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513" t="22103" r="77836" b="30401"/>
          <a:stretch>
            <a:fillRect/>
          </a:stretch>
        </p:blipFill>
        <p:spPr bwMode="auto">
          <a:xfrm>
            <a:off x="613348" y="2189716"/>
            <a:ext cx="1237818" cy="126674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venus d'argent, revenus, création d'icônes de : image vectorielle de  stock (libre de droits) 2003258006 | Shutterstock">
            <a:extLst>
              <a:ext uri="{FF2B5EF4-FFF2-40B4-BE49-F238E27FC236}">
                <a16:creationId xmlns:a16="http://schemas.microsoft.com/office/drawing/2014/main" id="{B5A42746-5937-6E70-E8D6-90BB24D2545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6926" t="13990" r="19059" b="21288"/>
          <a:stretch>
            <a:fillRect/>
          </a:stretch>
        </p:blipFill>
        <p:spPr bwMode="auto">
          <a:xfrm>
            <a:off x="2637609" y="2185159"/>
            <a:ext cx="1217070" cy="132512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416 mille Images et Photos de Pictogramme réussite Libres de Droits |  Shutterstock">
            <a:extLst>
              <a:ext uri="{FF2B5EF4-FFF2-40B4-BE49-F238E27FC236}">
                <a16:creationId xmlns:a16="http://schemas.microsoft.com/office/drawing/2014/main" id="{8371300B-76C3-43DF-5CC5-A4241448FC72}"/>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6457" t="71556" r="77043" b="10733"/>
          <a:stretch>
            <a:fillRect/>
          </a:stretch>
        </p:blipFill>
        <p:spPr bwMode="auto">
          <a:xfrm>
            <a:off x="698582" y="5142473"/>
            <a:ext cx="1106803" cy="1029903"/>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410 mille Images et Photos de Picto réussite Libres de Droits | Shutterstock">
            <a:extLst>
              <a:ext uri="{FF2B5EF4-FFF2-40B4-BE49-F238E27FC236}">
                <a16:creationId xmlns:a16="http://schemas.microsoft.com/office/drawing/2014/main" id="{50CC5C7B-BF44-2F75-9EBB-6B9D6253854F}"/>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6560" t="23222" r="24890" b="28020"/>
          <a:stretch>
            <a:fillRect/>
          </a:stretch>
        </p:blipFill>
        <p:spPr bwMode="auto">
          <a:xfrm>
            <a:off x="2742273" y="5142473"/>
            <a:ext cx="1024941" cy="1108517"/>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7 mille Images et Photos de Person writing on desk icon Libres de Droits |  Shutterstock">
            <a:extLst>
              <a:ext uri="{FF2B5EF4-FFF2-40B4-BE49-F238E27FC236}">
                <a16:creationId xmlns:a16="http://schemas.microsoft.com/office/drawing/2014/main" id="{66F3590E-5DC5-00DA-3934-F5CA7C6FD154}"/>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6331" r="55632" b="11154"/>
          <a:stretch>
            <a:fillRect/>
          </a:stretch>
        </p:blipFill>
        <p:spPr bwMode="auto">
          <a:xfrm>
            <a:off x="6897483" y="5295754"/>
            <a:ext cx="1047538" cy="1012049"/>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990 mille Images et Photos de Travail picto Libres de Droits | Shutterstock">
            <a:extLst>
              <a:ext uri="{FF2B5EF4-FFF2-40B4-BE49-F238E27FC236}">
                <a16:creationId xmlns:a16="http://schemas.microsoft.com/office/drawing/2014/main" id="{2511BA00-A450-B279-B790-9B60FDD5BEAD}"/>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83029" t="59604" r="3857" b="11687"/>
          <a:stretch>
            <a:fillRect/>
          </a:stretch>
        </p:blipFill>
        <p:spPr bwMode="auto">
          <a:xfrm>
            <a:off x="4733764" y="5263432"/>
            <a:ext cx="1198050" cy="1286123"/>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191 mille Images et Photos de Picto groupe de travail Libres de Droits |  Shutterstock">
            <a:extLst>
              <a:ext uri="{FF2B5EF4-FFF2-40B4-BE49-F238E27FC236}">
                <a16:creationId xmlns:a16="http://schemas.microsoft.com/office/drawing/2014/main" id="{46206511-F984-327C-CEB8-75A668839785}"/>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7624" t="36009" r="69635" b="40182"/>
          <a:stretch>
            <a:fillRect/>
          </a:stretch>
        </p:blipFill>
        <p:spPr bwMode="auto">
          <a:xfrm>
            <a:off x="8926786" y="5427101"/>
            <a:ext cx="1075468" cy="985493"/>
          </a:xfrm>
          <a:prstGeom prst="rect">
            <a:avLst/>
          </a:prstGeom>
          <a:noFill/>
          <a:extLst>
            <a:ext uri="{909E8E84-426E-40DD-AFC4-6F175D3DCCD1}">
              <a14:hiddenFill xmlns:a14="http://schemas.microsoft.com/office/drawing/2010/main">
                <a:solidFill>
                  <a:srgbClr val="FFFFFF"/>
                </a:solidFill>
              </a14:hiddenFill>
            </a:ext>
          </a:extLst>
        </p:spPr>
      </p:pic>
      <p:pic>
        <p:nvPicPr>
          <p:cNvPr id="4112" name="Picture 16" descr="1,5 millier Images et Photos de Pictogramme atteindre objectif Libres de  Droits | Shutterstock">
            <a:extLst>
              <a:ext uri="{FF2B5EF4-FFF2-40B4-BE49-F238E27FC236}">
                <a16:creationId xmlns:a16="http://schemas.microsoft.com/office/drawing/2014/main" id="{EF3F7D6C-AADE-5F04-147C-3D356F99C05C}"/>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48492" t="20619" r="34681" b="40396"/>
          <a:stretch>
            <a:fillRect/>
          </a:stretch>
        </p:blipFill>
        <p:spPr bwMode="auto">
          <a:xfrm>
            <a:off x="4764948" y="2324570"/>
            <a:ext cx="1166866" cy="1039730"/>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18" descr="25 mille Images et Photos de Picto satisfaction Libres de Droits |  Shutterstock">
            <a:extLst>
              <a:ext uri="{FF2B5EF4-FFF2-40B4-BE49-F238E27FC236}">
                <a16:creationId xmlns:a16="http://schemas.microsoft.com/office/drawing/2014/main" id="{D8403801-8DD8-4E3F-C995-1DA5259BE7AC}"/>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3021" t="17988" r="85542" b="42719"/>
          <a:stretch>
            <a:fillRect/>
          </a:stretch>
        </p:blipFill>
        <p:spPr bwMode="auto">
          <a:xfrm>
            <a:off x="6781719" y="2111562"/>
            <a:ext cx="1163302" cy="1316475"/>
          </a:xfrm>
          <a:prstGeom prst="rect">
            <a:avLst/>
          </a:prstGeom>
          <a:noFill/>
          <a:extLst>
            <a:ext uri="{909E8E84-426E-40DD-AFC4-6F175D3DCCD1}">
              <a14:hiddenFill xmlns:a14="http://schemas.microsoft.com/office/drawing/2010/main">
                <a:solidFill>
                  <a:srgbClr val="FFFFFF"/>
                </a:solidFill>
              </a14:hiddenFill>
            </a:ext>
          </a:extLst>
        </p:spPr>
      </p:pic>
      <p:pic>
        <p:nvPicPr>
          <p:cNvPr id="4116" name="Picture 20" descr="67 mille Images et Photos de Parents clipart Libres de Droits | Shutterstock">
            <a:extLst>
              <a:ext uri="{FF2B5EF4-FFF2-40B4-BE49-F238E27FC236}">
                <a16:creationId xmlns:a16="http://schemas.microsoft.com/office/drawing/2014/main" id="{65A44DE4-C832-5C3B-0122-39BC10D208D2}"/>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15855" r="52786" b="50899"/>
          <a:stretch>
            <a:fillRect/>
          </a:stretch>
        </p:blipFill>
        <p:spPr bwMode="auto">
          <a:xfrm>
            <a:off x="8638558" y="2147050"/>
            <a:ext cx="1527042" cy="1249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3501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EAFD3-24F8-D31A-40E3-E6252B17FAEE}"/>
            </a:ext>
          </a:extLst>
        </p:cNvPr>
        <p:cNvGrpSpPr/>
        <p:nvPr/>
      </p:nvGrpSpPr>
      <p:grpSpPr>
        <a:xfrm>
          <a:off x="0" y="0"/>
          <a:ext cx="0" cy="0"/>
          <a:chOff x="0" y="0"/>
          <a:chExt cx="0" cy="0"/>
        </a:xfrm>
      </p:grpSpPr>
      <p:pic>
        <p:nvPicPr>
          <p:cNvPr id="33" name="Image 32">
            <a:extLst>
              <a:ext uri="{FF2B5EF4-FFF2-40B4-BE49-F238E27FC236}">
                <a16:creationId xmlns:a16="http://schemas.microsoft.com/office/drawing/2014/main" id="{03138A0D-919D-42E7-9760-BA0F1D1136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6714" y="626640"/>
            <a:ext cx="2025712" cy="3158977"/>
          </a:xfrm>
          <a:prstGeom prst="rect">
            <a:avLst/>
          </a:prstGeom>
        </p:spPr>
      </p:pic>
      <p:pic>
        <p:nvPicPr>
          <p:cNvPr id="34" name="Image 33">
            <a:extLst>
              <a:ext uri="{FF2B5EF4-FFF2-40B4-BE49-F238E27FC236}">
                <a16:creationId xmlns:a16="http://schemas.microsoft.com/office/drawing/2014/main" id="{C12C5738-3670-737C-CEED-453F111254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3284" y="610974"/>
            <a:ext cx="2025712" cy="3158977"/>
          </a:xfrm>
          <a:prstGeom prst="rect">
            <a:avLst/>
          </a:prstGeom>
        </p:spPr>
      </p:pic>
      <p:pic>
        <p:nvPicPr>
          <p:cNvPr id="5" name="Image 4">
            <a:extLst>
              <a:ext uri="{FF2B5EF4-FFF2-40B4-BE49-F238E27FC236}">
                <a16:creationId xmlns:a16="http://schemas.microsoft.com/office/drawing/2014/main" id="{CEB4A2CB-1EC5-7D4F-4E10-E1BAD13EEF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8317" y="634852"/>
            <a:ext cx="2025712" cy="3158977"/>
          </a:xfrm>
          <a:prstGeom prst="rect">
            <a:avLst/>
          </a:prstGeom>
        </p:spPr>
      </p:pic>
      <p:pic>
        <p:nvPicPr>
          <p:cNvPr id="6" name="Image 5">
            <a:extLst>
              <a:ext uri="{FF2B5EF4-FFF2-40B4-BE49-F238E27FC236}">
                <a16:creationId xmlns:a16="http://schemas.microsoft.com/office/drawing/2014/main" id="{B3164741-CFEB-92DF-F443-D0FA5AA6EA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8324" y="619186"/>
            <a:ext cx="2025712" cy="3158977"/>
          </a:xfrm>
          <a:prstGeom prst="rect">
            <a:avLst/>
          </a:prstGeom>
        </p:spPr>
      </p:pic>
      <p:pic>
        <p:nvPicPr>
          <p:cNvPr id="7" name="Image 6">
            <a:extLst>
              <a:ext uri="{FF2B5EF4-FFF2-40B4-BE49-F238E27FC236}">
                <a16:creationId xmlns:a16="http://schemas.microsoft.com/office/drawing/2014/main" id="{FBACC759-56AD-A726-5E9F-A90D687ACD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639" y="3778163"/>
            <a:ext cx="2025712" cy="3158977"/>
          </a:xfrm>
          <a:prstGeom prst="rect">
            <a:avLst/>
          </a:prstGeom>
        </p:spPr>
      </p:pic>
      <p:pic>
        <p:nvPicPr>
          <p:cNvPr id="8" name="Image 7">
            <a:extLst>
              <a:ext uri="{FF2B5EF4-FFF2-40B4-BE49-F238E27FC236}">
                <a16:creationId xmlns:a16="http://schemas.microsoft.com/office/drawing/2014/main" id="{70C84F13-9287-45F6-A52A-76D0F3503A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8494" y="3802041"/>
            <a:ext cx="2025712" cy="3158977"/>
          </a:xfrm>
          <a:prstGeom prst="rect">
            <a:avLst/>
          </a:prstGeom>
        </p:spPr>
      </p:pic>
      <p:pic>
        <p:nvPicPr>
          <p:cNvPr id="9" name="Image 8">
            <a:extLst>
              <a:ext uri="{FF2B5EF4-FFF2-40B4-BE49-F238E27FC236}">
                <a16:creationId xmlns:a16="http://schemas.microsoft.com/office/drawing/2014/main" id="{8F71002B-7BD4-88A3-1CBF-C161264AF4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39653" y="3793829"/>
            <a:ext cx="2025712" cy="3158977"/>
          </a:xfrm>
          <a:prstGeom prst="rect">
            <a:avLst/>
          </a:prstGeom>
        </p:spPr>
      </p:pic>
      <p:pic>
        <p:nvPicPr>
          <p:cNvPr id="10" name="Image 9">
            <a:extLst>
              <a:ext uri="{FF2B5EF4-FFF2-40B4-BE49-F238E27FC236}">
                <a16:creationId xmlns:a16="http://schemas.microsoft.com/office/drawing/2014/main" id="{46BB17A9-37D6-0B95-DF43-5756D1FDB4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5754" y="3787318"/>
            <a:ext cx="2022475" cy="3153929"/>
          </a:xfrm>
          <a:prstGeom prst="rect">
            <a:avLst/>
          </a:prstGeom>
        </p:spPr>
      </p:pic>
      <p:pic>
        <p:nvPicPr>
          <p:cNvPr id="12" name="Image 11">
            <a:extLst>
              <a:ext uri="{FF2B5EF4-FFF2-40B4-BE49-F238E27FC236}">
                <a16:creationId xmlns:a16="http://schemas.microsoft.com/office/drawing/2014/main" id="{BF53F836-10F5-4F78-0A86-84BA712C56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2749" y="3793829"/>
            <a:ext cx="2025712" cy="3158977"/>
          </a:xfrm>
          <a:prstGeom prst="rect">
            <a:avLst/>
          </a:prstGeom>
        </p:spPr>
      </p:pic>
      <p:pic>
        <p:nvPicPr>
          <p:cNvPr id="4" name="Image 3">
            <a:extLst>
              <a:ext uri="{FF2B5EF4-FFF2-40B4-BE49-F238E27FC236}">
                <a16:creationId xmlns:a16="http://schemas.microsoft.com/office/drawing/2014/main" id="{2BF1805B-F305-A79A-3033-58C90B5763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387" y="634852"/>
            <a:ext cx="2025712" cy="3158977"/>
          </a:xfrm>
          <a:prstGeom prst="rect">
            <a:avLst/>
          </a:prstGeom>
        </p:spPr>
      </p:pic>
      <p:sp>
        <p:nvSpPr>
          <p:cNvPr id="23" name="Rectangle : coins arrondis 22">
            <a:extLst>
              <a:ext uri="{FF2B5EF4-FFF2-40B4-BE49-F238E27FC236}">
                <a16:creationId xmlns:a16="http://schemas.microsoft.com/office/drawing/2014/main" id="{F6E4179D-A0CD-915D-C2B3-178ED51A9D4F}"/>
              </a:ext>
            </a:extLst>
          </p:cNvPr>
          <p:cNvSpPr/>
          <p:nvPr/>
        </p:nvSpPr>
        <p:spPr>
          <a:xfrm>
            <a:off x="227515" y="61507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 coins arrondis 23">
            <a:extLst>
              <a:ext uri="{FF2B5EF4-FFF2-40B4-BE49-F238E27FC236}">
                <a16:creationId xmlns:a16="http://schemas.microsoft.com/office/drawing/2014/main" id="{0DB5B542-C196-B18F-E315-D8030A141B6A}"/>
              </a:ext>
            </a:extLst>
          </p:cNvPr>
          <p:cNvSpPr/>
          <p:nvPr/>
        </p:nvSpPr>
        <p:spPr>
          <a:xfrm>
            <a:off x="8442751"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 coins arrondis 24">
            <a:extLst>
              <a:ext uri="{FF2B5EF4-FFF2-40B4-BE49-F238E27FC236}">
                <a16:creationId xmlns:a16="http://schemas.microsoft.com/office/drawing/2014/main" id="{FE88198E-DA42-316C-33FC-C7676C72F958}"/>
              </a:ext>
            </a:extLst>
          </p:cNvPr>
          <p:cNvSpPr/>
          <p:nvPr/>
        </p:nvSpPr>
        <p:spPr>
          <a:xfrm>
            <a:off x="2283584"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25">
            <a:extLst>
              <a:ext uri="{FF2B5EF4-FFF2-40B4-BE49-F238E27FC236}">
                <a16:creationId xmlns:a16="http://schemas.microsoft.com/office/drawing/2014/main" id="{F05006F9-5A17-FCCA-744C-EA8C32FE1BDE}"/>
              </a:ext>
            </a:extLst>
          </p:cNvPr>
          <p:cNvSpPr/>
          <p:nvPr/>
        </p:nvSpPr>
        <p:spPr>
          <a:xfrm>
            <a:off x="4322499"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oins arrondis 26">
            <a:extLst>
              <a:ext uri="{FF2B5EF4-FFF2-40B4-BE49-F238E27FC236}">
                <a16:creationId xmlns:a16="http://schemas.microsoft.com/office/drawing/2014/main" id="{5DD5735F-3D35-0214-A63A-34521C79B6B0}"/>
              </a:ext>
            </a:extLst>
          </p:cNvPr>
          <p:cNvSpPr/>
          <p:nvPr/>
        </p:nvSpPr>
        <p:spPr>
          <a:xfrm>
            <a:off x="6382625"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27">
            <a:extLst>
              <a:ext uri="{FF2B5EF4-FFF2-40B4-BE49-F238E27FC236}">
                <a16:creationId xmlns:a16="http://schemas.microsoft.com/office/drawing/2014/main" id="{FD72FD81-9A4E-8390-BAA9-5BDC8D65FD33}"/>
              </a:ext>
            </a:extLst>
          </p:cNvPr>
          <p:cNvSpPr/>
          <p:nvPr/>
        </p:nvSpPr>
        <p:spPr>
          <a:xfrm>
            <a:off x="220502"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28">
            <a:extLst>
              <a:ext uri="{FF2B5EF4-FFF2-40B4-BE49-F238E27FC236}">
                <a16:creationId xmlns:a16="http://schemas.microsoft.com/office/drawing/2014/main" id="{08AE10B7-491B-25F6-C470-607FC417FF53}"/>
              </a:ext>
            </a:extLst>
          </p:cNvPr>
          <p:cNvSpPr/>
          <p:nvPr/>
        </p:nvSpPr>
        <p:spPr>
          <a:xfrm>
            <a:off x="2283584" y="3785617"/>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 coins arrondis 29">
            <a:extLst>
              <a:ext uri="{FF2B5EF4-FFF2-40B4-BE49-F238E27FC236}">
                <a16:creationId xmlns:a16="http://schemas.microsoft.com/office/drawing/2014/main" id="{34756760-E020-1F9E-5AAF-960948EC65BC}"/>
              </a:ext>
            </a:extLst>
          </p:cNvPr>
          <p:cNvSpPr/>
          <p:nvPr/>
        </p:nvSpPr>
        <p:spPr>
          <a:xfrm>
            <a:off x="4345043" y="3763232"/>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 coins arrondis 30">
            <a:extLst>
              <a:ext uri="{FF2B5EF4-FFF2-40B4-BE49-F238E27FC236}">
                <a16:creationId xmlns:a16="http://schemas.microsoft.com/office/drawing/2014/main" id="{B5F24B25-9BB3-9CDA-7B55-164060345A2D}"/>
              </a:ext>
            </a:extLst>
          </p:cNvPr>
          <p:cNvSpPr/>
          <p:nvPr/>
        </p:nvSpPr>
        <p:spPr>
          <a:xfrm>
            <a:off x="6382625"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 coins arrondis 31">
            <a:extLst>
              <a:ext uri="{FF2B5EF4-FFF2-40B4-BE49-F238E27FC236}">
                <a16:creationId xmlns:a16="http://schemas.microsoft.com/office/drawing/2014/main" id="{211061D9-092F-53FE-495C-E91AABAA1642}"/>
              </a:ext>
            </a:extLst>
          </p:cNvPr>
          <p:cNvSpPr/>
          <p:nvPr/>
        </p:nvSpPr>
        <p:spPr>
          <a:xfrm>
            <a:off x="8442750"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B1E742EB-F7CD-CF2C-C73A-6BCB2783DF09}"/>
              </a:ext>
            </a:extLst>
          </p:cNvPr>
          <p:cNvSpPr txBox="1"/>
          <p:nvPr/>
        </p:nvSpPr>
        <p:spPr>
          <a:xfrm rot="10800000">
            <a:off x="4832569" y="2036851"/>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1" name="ZoneTexte 40">
            <a:extLst>
              <a:ext uri="{FF2B5EF4-FFF2-40B4-BE49-F238E27FC236}">
                <a16:creationId xmlns:a16="http://schemas.microsoft.com/office/drawing/2014/main" id="{94227DA7-BD6A-B599-65E9-641A3F82F0D7}"/>
              </a:ext>
            </a:extLst>
          </p:cNvPr>
          <p:cNvSpPr txBox="1"/>
          <p:nvPr/>
        </p:nvSpPr>
        <p:spPr>
          <a:xfrm rot="10800000">
            <a:off x="2763732" y="2036851"/>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2" name="ZoneTexte 41">
            <a:extLst>
              <a:ext uri="{FF2B5EF4-FFF2-40B4-BE49-F238E27FC236}">
                <a16:creationId xmlns:a16="http://schemas.microsoft.com/office/drawing/2014/main" id="{66103B82-6198-13A0-0575-EC9609A39CD7}"/>
              </a:ext>
            </a:extLst>
          </p:cNvPr>
          <p:cNvSpPr txBox="1"/>
          <p:nvPr/>
        </p:nvSpPr>
        <p:spPr>
          <a:xfrm rot="10800000">
            <a:off x="2816257" y="5214989"/>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3" name="ZoneTexte 42">
            <a:extLst>
              <a:ext uri="{FF2B5EF4-FFF2-40B4-BE49-F238E27FC236}">
                <a16:creationId xmlns:a16="http://schemas.microsoft.com/office/drawing/2014/main" id="{7C13BE1F-FF1E-0C0C-6365-BD7F7610B8EB}"/>
              </a:ext>
            </a:extLst>
          </p:cNvPr>
          <p:cNvSpPr txBox="1"/>
          <p:nvPr/>
        </p:nvSpPr>
        <p:spPr>
          <a:xfrm rot="10800000">
            <a:off x="8945226" y="519500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4" name="ZoneTexte 43">
            <a:extLst>
              <a:ext uri="{FF2B5EF4-FFF2-40B4-BE49-F238E27FC236}">
                <a16:creationId xmlns:a16="http://schemas.microsoft.com/office/drawing/2014/main" id="{7572348C-5D8E-FC11-905D-81A338C3913F}"/>
              </a:ext>
            </a:extLst>
          </p:cNvPr>
          <p:cNvSpPr txBox="1"/>
          <p:nvPr/>
        </p:nvSpPr>
        <p:spPr>
          <a:xfrm rot="10800000">
            <a:off x="6895360" y="5175987"/>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5" name="ZoneTexte 44">
            <a:extLst>
              <a:ext uri="{FF2B5EF4-FFF2-40B4-BE49-F238E27FC236}">
                <a16:creationId xmlns:a16="http://schemas.microsoft.com/office/drawing/2014/main" id="{1586682D-C8E8-431F-2E6A-B3B064408722}"/>
              </a:ext>
            </a:extLst>
          </p:cNvPr>
          <p:cNvSpPr txBox="1"/>
          <p:nvPr/>
        </p:nvSpPr>
        <p:spPr>
          <a:xfrm rot="10800000">
            <a:off x="4848021" y="5195005"/>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6" name="ZoneTexte 45">
            <a:extLst>
              <a:ext uri="{FF2B5EF4-FFF2-40B4-BE49-F238E27FC236}">
                <a16:creationId xmlns:a16="http://schemas.microsoft.com/office/drawing/2014/main" id="{AD7D5F7C-E15C-1264-77A7-538A4C6BD446}"/>
              </a:ext>
            </a:extLst>
          </p:cNvPr>
          <p:cNvSpPr txBox="1"/>
          <p:nvPr/>
        </p:nvSpPr>
        <p:spPr>
          <a:xfrm rot="10800000">
            <a:off x="8982987" y="2031072"/>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7" name="ZoneTexte 46">
            <a:extLst>
              <a:ext uri="{FF2B5EF4-FFF2-40B4-BE49-F238E27FC236}">
                <a16:creationId xmlns:a16="http://schemas.microsoft.com/office/drawing/2014/main" id="{93380982-AC84-5F11-8966-88E0A3C1A35D}"/>
              </a:ext>
            </a:extLst>
          </p:cNvPr>
          <p:cNvSpPr txBox="1"/>
          <p:nvPr/>
        </p:nvSpPr>
        <p:spPr>
          <a:xfrm rot="10800000">
            <a:off x="6888483" y="2017010"/>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8" name="ZoneTexte 47">
            <a:extLst>
              <a:ext uri="{FF2B5EF4-FFF2-40B4-BE49-F238E27FC236}">
                <a16:creationId xmlns:a16="http://schemas.microsoft.com/office/drawing/2014/main" id="{18293C5C-F1F3-C4DF-BD5F-BF1AABE3EED4}"/>
              </a:ext>
            </a:extLst>
          </p:cNvPr>
          <p:cNvSpPr txBox="1"/>
          <p:nvPr/>
        </p:nvSpPr>
        <p:spPr>
          <a:xfrm rot="10800000">
            <a:off x="737644" y="5185715"/>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9" name="ZoneTexte 48">
            <a:extLst>
              <a:ext uri="{FF2B5EF4-FFF2-40B4-BE49-F238E27FC236}">
                <a16:creationId xmlns:a16="http://schemas.microsoft.com/office/drawing/2014/main" id="{3C5D0DCA-80E7-FB83-0940-F9F89B3AE89B}"/>
              </a:ext>
            </a:extLst>
          </p:cNvPr>
          <p:cNvSpPr txBox="1"/>
          <p:nvPr/>
        </p:nvSpPr>
        <p:spPr>
          <a:xfrm rot="10800000">
            <a:off x="713632" y="202939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Tree>
    <p:extLst>
      <p:ext uri="{BB962C8B-B14F-4D97-AF65-F5344CB8AC3E}">
        <p14:creationId xmlns:p14="http://schemas.microsoft.com/office/powerpoint/2010/main" val="517134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 coins arrondis 4">
            <a:extLst>
              <a:ext uri="{FF2B5EF4-FFF2-40B4-BE49-F238E27FC236}">
                <a16:creationId xmlns:a16="http://schemas.microsoft.com/office/drawing/2014/main" id="{B9B3A641-6F98-6CE7-8662-B704C95EBDCF}"/>
              </a:ext>
            </a:extLst>
          </p:cNvPr>
          <p:cNvSpPr/>
          <p:nvPr/>
        </p:nvSpPr>
        <p:spPr>
          <a:xfrm>
            <a:off x="4310311" y="3814832"/>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2" name="Rectangle : coins arrondis 4">
            <a:extLst>
              <a:ext uri="{FF2B5EF4-FFF2-40B4-BE49-F238E27FC236}">
                <a16:creationId xmlns:a16="http://schemas.microsoft.com/office/drawing/2014/main" id="{F9F342EB-8547-FC75-229A-4E85D8819993}"/>
              </a:ext>
            </a:extLst>
          </p:cNvPr>
          <p:cNvSpPr/>
          <p:nvPr/>
        </p:nvSpPr>
        <p:spPr>
          <a:xfrm>
            <a:off x="6366950" y="3810199"/>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3" name="Rectangle : coins arrondis 4">
            <a:extLst>
              <a:ext uri="{FF2B5EF4-FFF2-40B4-BE49-F238E27FC236}">
                <a16:creationId xmlns:a16="http://schemas.microsoft.com/office/drawing/2014/main" id="{5B65DB85-2C1A-1001-BF2B-BC697FF081E6}"/>
              </a:ext>
            </a:extLst>
          </p:cNvPr>
          <p:cNvSpPr/>
          <p:nvPr/>
        </p:nvSpPr>
        <p:spPr>
          <a:xfrm>
            <a:off x="8421957" y="3833306"/>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0" name="Rectangle : coins arrondis 4">
            <a:extLst>
              <a:ext uri="{FF2B5EF4-FFF2-40B4-BE49-F238E27FC236}">
                <a16:creationId xmlns:a16="http://schemas.microsoft.com/office/drawing/2014/main" id="{C1A9623F-2FC3-254F-D4A8-D9D2D9218D5B}"/>
              </a:ext>
            </a:extLst>
          </p:cNvPr>
          <p:cNvSpPr/>
          <p:nvPr/>
        </p:nvSpPr>
        <p:spPr>
          <a:xfrm>
            <a:off x="2288225" y="615297"/>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9" name="Rectangle : coins arrondis 4">
            <a:extLst>
              <a:ext uri="{FF2B5EF4-FFF2-40B4-BE49-F238E27FC236}">
                <a16:creationId xmlns:a16="http://schemas.microsoft.com/office/drawing/2014/main" id="{D93CD889-E253-4AAA-7A73-D93A506A3C21}"/>
              </a:ext>
            </a:extLst>
          </p:cNvPr>
          <p:cNvSpPr/>
          <p:nvPr/>
        </p:nvSpPr>
        <p:spPr>
          <a:xfrm>
            <a:off x="246862" y="3795018"/>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7" name="Rectangle : coins arrondis 4">
            <a:extLst>
              <a:ext uri="{FF2B5EF4-FFF2-40B4-BE49-F238E27FC236}">
                <a16:creationId xmlns:a16="http://schemas.microsoft.com/office/drawing/2014/main" id="{24102610-F75C-D838-FDF0-50A55A0193FD}"/>
              </a:ext>
            </a:extLst>
          </p:cNvPr>
          <p:cNvSpPr/>
          <p:nvPr/>
        </p:nvSpPr>
        <p:spPr>
          <a:xfrm>
            <a:off x="6375391" y="627018"/>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8" name="Rectangle : coins arrondis 4">
            <a:extLst>
              <a:ext uri="{FF2B5EF4-FFF2-40B4-BE49-F238E27FC236}">
                <a16:creationId xmlns:a16="http://schemas.microsoft.com/office/drawing/2014/main" id="{8064AA11-68BC-EFF3-A7E3-4016951959B4}"/>
              </a:ext>
            </a:extLst>
          </p:cNvPr>
          <p:cNvSpPr/>
          <p:nvPr/>
        </p:nvSpPr>
        <p:spPr>
          <a:xfrm>
            <a:off x="8427918" y="627018"/>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6" name="Rectangle : coins arrondis 4">
            <a:extLst>
              <a:ext uri="{FF2B5EF4-FFF2-40B4-BE49-F238E27FC236}">
                <a16:creationId xmlns:a16="http://schemas.microsoft.com/office/drawing/2014/main" id="{D79E7E6F-B461-0AB5-6573-0D717EB968AB}"/>
              </a:ext>
            </a:extLst>
          </p:cNvPr>
          <p:cNvSpPr/>
          <p:nvPr/>
        </p:nvSpPr>
        <p:spPr>
          <a:xfrm>
            <a:off x="2262885" y="3819671"/>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5" name="Rectangle : coins arrondis 4">
            <a:extLst>
              <a:ext uri="{FF2B5EF4-FFF2-40B4-BE49-F238E27FC236}">
                <a16:creationId xmlns:a16="http://schemas.microsoft.com/office/drawing/2014/main" id="{B77C2E93-C26D-6B75-0A01-5D5D31CF8ABB}"/>
              </a:ext>
            </a:extLst>
          </p:cNvPr>
          <p:cNvSpPr/>
          <p:nvPr/>
        </p:nvSpPr>
        <p:spPr>
          <a:xfrm>
            <a:off x="246862" y="627018"/>
            <a:ext cx="1991513" cy="3128161"/>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 name="Rectangle : coins arrondis 3">
            <a:extLst>
              <a:ext uri="{FF2B5EF4-FFF2-40B4-BE49-F238E27FC236}">
                <a16:creationId xmlns:a16="http://schemas.microsoft.com/office/drawing/2014/main" id="{DF4FE551-2815-B983-FFB5-3B326AFF934F}"/>
              </a:ext>
            </a:extLst>
          </p:cNvPr>
          <p:cNvSpPr/>
          <p:nvPr/>
        </p:nvSpPr>
        <p:spPr>
          <a:xfrm>
            <a:off x="438652" y="4348301"/>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 name="ZoneTexte 9">
            <a:extLst>
              <a:ext uri="{FF2B5EF4-FFF2-40B4-BE49-F238E27FC236}">
                <a16:creationId xmlns:a16="http://schemas.microsoft.com/office/drawing/2014/main" id="{3783FDE5-3FBB-CD9C-856B-F01A066FE413}"/>
              </a:ext>
            </a:extLst>
          </p:cNvPr>
          <p:cNvSpPr/>
          <p:nvPr/>
        </p:nvSpPr>
        <p:spPr>
          <a:xfrm>
            <a:off x="438652" y="391070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6" name="Image 11">
            <a:extLst>
              <a:ext uri="{FF2B5EF4-FFF2-40B4-BE49-F238E27FC236}">
                <a16:creationId xmlns:a16="http://schemas.microsoft.com/office/drawing/2014/main" id="{06F58AC4-E354-0F8B-C3F6-680D5C378D55}"/>
              </a:ext>
            </a:extLst>
          </p:cNvPr>
          <p:cNvPicPr/>
          <p:nvPr/>
        </p:nvPicPr>
        <p:blipFill>
          <a:blip r:embed="rId2"/>
          <a:stretch/>
        </p:blipFill>
        <p:spPr>
          <a:xfrm>
            <a:off x="1429967" y="3895519"/>
            <a:ext cx="433753" cy="369916"/>
          </a:xfrm>
          <a:prstGeom prst="rect">
            <a:avLst/>
          </a:prstGeom>
          <a:ln w="0">
            <a:noFill/>
          </a:ln>
        </p:spPr>
      </p:pic>
      <p:sp>
        <p:nvSpPr>
          <p:cNvPr id="8" name="Rectangle : coins arrondis 7">
            <a:extLst>
              <a:ext uri="{FF2B5EF4-FFF2-40B4-BE49-F238E27FC236}">
                <a16:creationId xmlns:a16="http://schemas.microsoft.com/office/drawing/2014/main" id="{90933C5A-C694-213F-42BF-EA579FD2AFB8}"/>
              </a:ext>
            </a:extLst>
          </p:cNvPr>
          <p:cNvSpPr/>
          <p:nvPr/>
        </p:nvSpPr>
        <p:spPr>
          <a:xfrm>
            <a:off x="2522020" y="4348301"/>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9" name="ZoneTexte 9">
            <a:extLst>
              <a:ext uri="{FF2B5EF4-FFF2-40B4-BE49-F238E27FC236}">
                <a16:creationId xmlns:a16="http://schemas.microsoft.com/office/drawing/2014/main" id="{9DF2E910-6843-8C57-17CB-499FF53EB5B4}"/>
              </a:ext>
            </a:extLst>
          </p:cNvPr>
          <p:cNvSpPr/>
          <p:nvPr/>
        </p:nvSpPr>
        <p:spPr>
          <a:xfrm>
            <a:off x="2518912" y="391070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10" name="Image 11">
            <a:extLst>
              <a:ext uri="{FF2B5EF4-FFF2-40B4-BE49-F238E27FC236}">
                <a16:creationId xmlns:a16="http://schemas.microsoft.com/office/drawing/2014/main" id="{AFD5D79E-90B8-1EF9-A6A3-580C164026CB}"/>
              </a:ext>
            </a:extLst>
          </p:cNvPr>
          <p:cNvPicPr/>
          <p:nvPr/>
        </p:nvPicPr>
        <p:blipFill>
          <a:blip r:embed="rId2"/>
          <a:stretch/>
        </p:blipFill>
        <p:spPr>
          <a:xfrm>
            <a:off x="3510227" y="3895519"/>
            <a:ext cx="433753" cy="369916"/>
          </a:xfrm>
          <a:prstGeom prst="rect">
            <a:avLst/>
          </a:prstGeom>
          <a:ln w="0">
            <a:noFill/>
          </a:ln>
        </p:spPr>
      </p:pic>
      <p:sp>
        <p:nvSpPr>
          <p:cNvPr id="12" name="Rectangle : coins arrondis 11">
            <a:extLst>
              <a:ext uri="{FF2B5EF4-FFF2-40B4-BE49-F238E27FC236}">
                <a16:creationId xmlns:a16="http://schemas.microsoft.com/office/drawing/2014/main" id="{7190F227-6542-D010-A620-5502C0FA75D6}"/>
              </a:ext>
            </a:extLst>
          </p:cNvPr>
          <p:cNvSpPr/>
          <p:nvPr/>
        </p:nvSpPr>
        <p:spPr>
          <a:xfrm>
            <a:off x="4553928" y="4348300"/>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3" name="ZoneTexte 9">
            <a:extLst>
              <a:ext uri="{FF2B5EF4-FFF2-40B4-BE49-F238E27FC236}">
                <a16:creationId xmlns:a16="http://schemas.microsoft.com/office/drawing/2014/main" id="{A8699304-FB90-CFCC-0021-1BB7C383C553}"/>
              </a:ext>
            </a:extLst>
          </p:cNvPr>
          <p:cNvSpPr/>
          <p:nvPr/>
        </p:nvSpPr>
        <p:spPr>
          <a:xfrm>
            <a:off x="4553928" y="391070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14" name="Image 11">
            <a:extLst>
              <a:ext uri="{FF2B5EF4-FFF2-40B4-BE49-F238E27FC236}">
                <a16:creationId xmlns:a16="http://schemas.microsoft.com/office/drawing/2014/main" id="{C45BB3A0-EBF8-E455-0E20-45BB0745A5D7}"/>
              </a:ext>
            </a:extLst>
          </p:cNvPr>
          <p:cNvPicPr/>
          <p:nvPr/>
        </p:nvPicPr>
        <p:blipFill>
          <a:blip r:embed="rId2"/>
          <a:stretch/>
        </p:blipFill>
        <p:spPr>
          <a:xfrm>
            <a:off x="5545243" y="3895519"/>
            <a:ext cx="433753" cy="369916"/>
          </a:xfrm>
          <a:prstGeom prst="rect">
            <a:avLst/>
          </a:prstGeom>
          <a:ln w="0">
            <a:noFill/>
          </a:ln>
        </p:spPr>
      </p:pic>
      <p:sp>
        <p:nvSpPr>
          <p:cNvPr id="16" name="Rectangle : coins arrondis 15">
            <a:extLst>
              <a:ext uri="{FF2B5EF4-FFF2-40B4-BE49-F238E27FC236}">
                <a16:creationId xmlns:a16="http://schemas.microsoft.com/office/drawing/2014/main" id="{BC027A85-BBED-7B9B-D255-99F516E56864}"/>
              </a:ext>
            </a:extLst>
          </p:cNvPr>
          <p:cNvSpPr/>
          <p:nvPr/>
        </p:nvSpPr>
        <p:spPr>
          <a:xfrm>
            <a:off x="6560089" y="4290093"/>
            <a:ext cx="1675955" cy="250222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7" name="ZoneTexte 9">
            <a:extLst>
              <a:ext uri="{FF2B5EF4-FFF2-40B4-BE49-F238E27FC236}">
                <a16:creationId xmlns:a16="http://schemas.microsoft.com/office/drawing/2014/main" id="{B8B2962F-C2AC-0896-067C-638DAA62001A}"/>
              </a:ext>
            </a:extLst>
          </p:cNvPr>
          <p:cNvSpPr/>
          <p:nvPr/>
        </p:nvSpPr>
        <p:spPr>
          <a:xfrm>
            <a:off x="6615055" y="391070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18" name="Image 11">
            <a:extLst>
              <a:ext uri="{FF2B5EF4-FFF2-40B4-BE49-F238E27FC236}">
                <a16:creationId xmlns:a16="http://schemas.microsoft.com/office/drawing/2014/main" id="{59311643-9C8E-F453-4661-6F8146596E8C}"/>
              </a:ext>
            </a:extLst>
          </p:cNvPr>
          <p:cNvPicPr/>
          <p:nvPr/>
        </p:nvPicPr>
        <p:blipFill>
          <a:blip r:embed="rId2"/>
          <a:stretch/>
        </p:blipFill>
        <p:spPr>
          <a:xfrm>
            <a:off x="7606370" y="3895519"/>
            <a:ext cx="433753" cy="369916"/>
          </a:xfrm>
          <a:prstGeom prst="rect">
            <a:avLst/>
          </a:prstGeom>
          <a:ln w="0">
            <a:noFill/>
          </a:ln>
        </p:spPr>
      </p:pic>
      <p:sp>
        <p:nvSpPr>
          <p:cNvPr id="20" name="Rectangle : coins arrondis 19">
            <a:extLst>
              <a:ext uri="{FF2B5EF4-FFF2-40B4-BE49-F238E27FC236}">
                <a16:creationId xmlns:a16="http://schemas.microsoft.com/office/drawing/2014/main" id="{C3B83A39-F849-91F2-EE6D-E9D4345E400C}"/>
              </a:ext>
            </a:extLst>
          </p:cNvPr>
          <p:cNvSpPr/>
          <p:nvPr/>
        </p:nvSpPr>
        <p:spPr>
          <a:xfrm>
            <a:off x="8656853" y="4348301"/>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1" name="ZoneTexte 9">
            <a:extLst>
              <a:ext uri="{FF2B5EF4-FFF2-40B4-BE49-F238E27FC236}">
                <a16:creationId xmlns:a16="http://schemas.microsoft.com/office/drawing/2014/main" id="{C3CF28E0-49A7-1585-9C97-F243798D6EF2}"/>
              </a:ext>
            </a:extLst>
          </p:cNvPr>
          <p:cNvSpPr/>
          <p:nvPr/>
        </p:nvSpPr>
        <p:spPr>
          <a:xfrm>
            <a:off x="8656853" y="391070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22" name="Image 11">
            <a:extLst>
              <a:ext uri="{FF2B5EF4-FFF2-40B4-BE49-F238E27FC236}">
                <a16:creationId xmlns:a16="http://schemas.microsoft.com/office/drawing/2014/main" id="{F84D4419-A3D2-A5CF-7CE7-37B75D068B94}"/>
              </a:ext>
            </a:extLst>
          </p:cNvPr>
          <p:cNvPicPr/>
          <p:nvPr/>
        </p:nvPicPr>
        <p:blipFill>
          <a:blip r:embed="rId2"/>
          <a:stretch/>
        </p:blipFill>
        <p:spPr>
          <a:xfrm>
            <a:off x="9648168" y="3895519"/>
            <a:ext cx="433753" cy="369916"/>
          </a:xfrm>
          <a:prstGeom prst="rect">
            <a:avLst/>
          </a:prstGeom>
          <a:ln w="0">
            <a:noFill/>
          </a:ln>
        </p:spPr>
      </p:pic>
      <p:sp>
        <p:nvSpPr>
          <p:cNvPr id="24" name="Rectangle : coins arrondis 23">
            <a:extLst>
              <a:ext uri="{FF2B5EF4-FFF2-40B4-BE49-F238E27FC236}">
                <a16:creationId xmlns:a16="http://schemas.microsoft.com/office/drawing/2014/main" id="{B750FBE4-5D52-8678-1D66-A4A78AE1F509}"/>
              </a:ext>
            </a:extLst>
          </p:cNvPr>
          <p:cNvSpPr/>
          <p:nvPr/>
        </p:nvSpPr>
        <p:spPr>
          <a:xfrm>
            <a:off x="463607" y="1195482"/>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5" name="ZoneTexte 9">
            <a:extLst>
              <a:ext uri="{FF2B5EF4-FFF2-40B4-BE49-F238E27FC236}">
                <a16:creationId xmlns:a16="http://schemas.microsoft.com/office/drawing/2014/main" id="{EBE00407-B733-38AE-D614-5F68D2DBFB41}"/>
              </a:ext>
            </a:extLst>
          </p:cNvPr>
          <p:cNvSpPr/>
          <p:nvPr/>
        </p:nvSpPr>
        <p:spPr>
          <a:xfrm>
            <a:off x="451199" y="757881"/>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26" name="Image 11">
            <a:extLst>
              <a:ext uri="{FF2B5EF4-FFF2-40B4-BE49-F238E27FC236}">
                <a16:creationId xmlns:a16="http://schemas.microsoft.com/office/drawing/2014/main" id="{9E4671E3-D292-5062-7DE7-12F2B3FC495E}"/>
              </a:ext>
            </a:extLst>
          </p:cNvPr>
          <p:cNvPicPr/>
          <p:nvPr/>
        </p:nvPicPr>
        <p:blipFill>
          <a:blip r:embed="rId2"/>
          <a:stretch/>
        </p:blipFill>
        <p:spPr>
          <a:xfrm>
            <a:off x="1442514" y="742700"/>
            <a:ext cx="433753" cy="369916"/>
          </a:xfrm>
          <a:prstGeom prst="rect">
            <a:avLst/>
          </a:prstGeom>
          <a:ln w="0">
            <a:noFill/>
          </a:ln>
        </p:spPr>
      </p:pic>
      <p:sp>
        <p:nvSpPr>
          <p:cNvPr id="27" name="Rectangle : coins arrondis 4">
            <a:extLst>
              <a:ext uri="{FF2B5EF4-FFF2-40B4-BE49-F238E27FC236}">
                <a16:creationId xmlns:a16="http://schemas.microsoft.com/office/drawing/2014/main" id="{F164AFD0-6811-98A1-366F-3B7DCA07AEAB}"/>
              </a:ext>
            </a:extLst>
          </p:cNvPr>
          <p:cNvSpPr/>
          <p:nvPr/>
        </p:nvSpPr>
        <p:spPr>
          <a:xfrm>
            <a:off x="4319476" y="627018"/>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8" name="Rectangle : coins arrondis 27">
            <a:extLst>
              <a:ext uri="{FF2B5EF4-FFF2-40B4-BE49-F238E27FC236}">
                <a16:creationId xmlns:a16="http://schemas.microsoft.com/office/drawing/2014/main" id="{6294DEF7-22B5-008B-D80F-175F7CF49967}"/>
              </a:ext>
            </a:extLst>
          </p:cNvPr>
          <p:cNvSpPr/>
          <p:nvPr/>
        </p:nvSpPr>
        <p:spPr>
          <a:xfrm>
            <a:off x="2493807" y="1188523"/>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9" name="ZoneTexte 9">
            <a:extLst>
              <a:ext uri="{FF2B5EF4-FFF2-40B4-BE49-F238E27FC236}">
                <a16:creationId xmlns:a16="http://schemas.microsoft.com/office/drawing/2014/main" id="{907ABE11-2E43-6161-43C3-1C68962F7C35}"/>
              </a:ext>
            </a:extLst>
          </p:cNvPr>
          <p:cNvSpPr/>
          <p:nvPr/>
        </p:nvSpPr>
        <p:spPr>
          <a:xfrm>
            <a:off x="2510971" y="74616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30" name="Image 11">
            <a:extLst>
              <a:ext uri="{FF2B5EF4-FFF2-40B4-BE49-F238E27FC236}">
                <a16:creationId xmlns:a16="http://schemas.microsoft.com/office/drawing/2014/main" id="{39427661-DB6A-9837-840C-2F9031FFE723}"/>
              </a:ext>
            </a:extLst>
          </p:cNvPr>
          <p:cNvPicPr/>
          <p:nvPr/>
        </p:nvPicPr>
        <p:blipFill>
          <a:blip r:embed="rId2"/>
          <a:stretch/>
        </p:blipFill>
        <p:spPr>
          <a:xfrm>
            <a:off x="3502286" y="730979"/>
            <a:ext cx="433753" cy="369916"/>
          </a:xfrm>
          <a:prstGeom prst="rect">
            <a:avLst/>
          </a:prstGeom>
          <a:ln w="0">
            <a:noFill/>
          </a:ln>
        </p:spPr>
      </p:pic>
      <p:sp>
        <p:nvSpPr>
          <p:cNvPr id="32" name="Rectangle : coins arrondis 31">
            <a:extLst>
              <a:ext uri="{FF2B5EF4-FFF2-40B4-BE49-F238E27FC236}">
                <a16:creationId xmlns:a16="http://schemas.microsoft.com/office/drawing/2014/main" id="{E17905AE-A42D-5E66-AB3E-D27EF4ABE310}"/>
              </a:ext>
            </a:extLst>
          </p:cNvPr>
          <p:cNvSpPr/>
          <p:nvPr/>
        </p:nvSpPr>
        <p:spPr>
          <a:xfrm>
            <a:off x="4567263" y="1185202"/>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3" name="ZoneTexte 9">
            <a:extLst>
              <a:ext uri="{FF2B5EF4-FFF2-40B4-BE49-F238E27FC236}">
                <a16:creationId xmlns:a16="http://schemas.microsoft.com/office/drawing/2014/main" id="{12FAC2E4-24FF-AF38-F919-8133C187EE11}"/>
              </a:ext>
            </a:extLst>
          </p:cNvPr>
          <p:cNvSpPr/>
          <p:nvPr/>
        </p:nvSpPr>
        <p:spPr>
          <a:xfrm>
            <a:off x="4567263" y="747601"/>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34" name="Image 11">
            <a:extLst>
              <a:ext uri="{FF2B5EF4-FFF2-40B4-BE49-F238E27FC236}">
                <a16:creationId xmlns:a16="http://schemas.microsoft.com/office/drawing/2014/main" id="{34BF93F8-EA1F-745D-8587-BF499A2D9BE3}"/>
              </a:ext>
            </a:extLst>
          </p:cNvPr>
          <p:cNvPicPr/>
          <p:nvPr/>
        </p:nvPicPr>
        <p:blipFill>
          <a:blip r:embed="rId2"/>
          <a:stretch/>
        </p:blipFill>
        <p:spPr>
          <a:xfrm>
            <a:off x="5558578" y="732420"/>
            <a:ext cx="433753" cy="369916"/>
          </a:xfrm>
          <a:prstGeom prst="rect">
            <a:avLst/>
          </a:prstGeom>
          <a:ln w="0">
            <a:noFill/>
          </a:ln>
        </p:spPr>
      </p:pic>
      <p:sp>
        <p:nvSpPr>
          <p:cNvPr id="36" name="Rectangle : coins arrondis 35">
            <a:extLst>
              <a:ext uri="{FF2B5EF4-FFF2-40B4-BE49-F238E27FC236}">
                <a16:creationId xmlns:a16="http://schemas.microsoft.com/office/drawing/2014/main" id="{E0E9132C-5A46-02CD-A73A-46BF675EE14E}"/>
              </a:ext>
            </a:extLst>
          </p:cNvPr>
          <p:cNvSpPr/>
          <p:nvPr/>
        </p:nvSpPr>
        <p:spPr>
          <a:xfrm>
            <a:off x="6609580" y="1162387"/>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7" name="ZoneTexte 9">
            <a:extLst>
              <a:ext uri="{FF2B5EF4-FFF2-40B4-BE49-F238E27FC236}">
                <a16:creationId xmlns:a16="http://schemas.microsoft.com/office/drawing/2014/main" id="{BC99C56F-1A4C-D669-CB10-355878D3E8E6}"/>
              </a:ext>
            </a:extLst>
          </p:cNvPr>
          <p:cNvSpPr/>
          <p:nvPr/>
        </p:nvSpPr>
        <p:spPr>
          <a:xfrm>
            <a:off x="6609580" y="74270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38" name="Image 11">
            <a:extLst>
              <a:ext uri="{FF2B5EF4-FFF2-40B4-BE49-F238E27FC236}">
                <a16:creationId xmlns:a16="http://schemas.microsoft.com/office/drawing/2014/main" id="{0C736326-0894-0486-F76A-74679A4E924D}"/>
              </a:ext>
            </a:extLst>
          </p:cNvPr>
          <p:cNvPicPr/>
          <p:nvPr/>
        </p:nvPicPr>
        <p:blipFill>
          <a:blip r:embed="rId2"/>
          <a:stretch/>
        </p:blipFill>
        <p:spPr>
          <a:xfrm>
            <a:off x="7600895" y="727519"/>
            <a:ext cx="433753" cy="369916"/>
          </a:xfrm>
          <a:prstGeom prst="rect">
            <a:avLst/>
          </a:prstGeom>
          <a:ln w="0">
            <a:noFill/>
          </a:ln>
        </p:spPr>
      </p:pic>
      <p:sp>
        <p:nvSpPr>
          <p:cNvPr id="40" name="Rectangle : coins arrondis 39">
            <a:extLst>
              <a:ext uri="{FF2B5EF4-FFF2-40B4-BE49-F238E27FC236}">
                <a16:creationId xmlns:a16="http://schemas.microsoft.com/office/drawing/2014/main" id="{C826AB59-2A73-A27C-51DB-4F8ACDA8AFF5}"/>
              </a:ext>
            </a:extLst>
          </p:cNvPr>
          <p:cNvSpPr/>
          <p:nvPr/>
        </p:nvSpPr>
        <p:spPr>
          <a:xfrm>
            <a:off x="8657931" y="1155643"/>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1" name="ZoneTexte 9">
            <a:extLst>
              <a:ext uri="{FF2B5EF4-FFF2-40B4-BE49-F238E27FC236}">
                <a16:creationId xmlns:a16="http://schemas.microsoft.com/office/drawing/2014/main" id="{53932BAE-1036-0030-D9ED-E669185ED89E}"/>
              </a:ext>
            </a:extLst>
          </p:cNvPr>
          <p:cNvSpPr/>
          <p:nvPr/>
        </p:nvSpPr>
        <p:spPr>
          <a:xfrm>
            <a:off x="8657931" y="718042"/>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42" name="Image 11">
            <a:extLst>
              <a:ext uri="{FF2B5EF4-FFF2-40B4-BE49-F238E27FC236}">
                <a16:creationId xmlns:a16="http://schemas.microsoft.com/office/drawing/2014/main" id="{6D876C98-9242-ADEE-7BD1-9DCCF7281AC1}"/>
              </a:ext>
            </a:extLst>
          </p:cNvPr>
          <p:cNvPicPr/>
          <p:nvPr/>
        </p:nvPicPr>
        <p:blipFill>
          <a:blip r:embed="rId2"/>
          <a:stretch/>
        </p:blipFill>
        <p:spPr>
          <a:xfrm>
            <a:off x="9649246" y="702861"/>
            <a:ext cx="433753" cy="369916"/>
          </a:xfrm>
          <a:prstGeom prst="rect">
            <a:avLst/>
          </a:prstGeom>
          <a:ln w="0">
            <a:noFill/>
          </a:ln>
        </p:spPr>
      </p:pic>
      <p:sp>
        <p:nvSpPr>
          <p:cNvPr id="43" name="ZoneTexte 42">
            <a:extLst>
              <a:ext uri="{FF2B5EF4-FFF2-40B4-BE49-F238E27FC236}">
                <a16:creationId xmlns:a16="http://schemas.microsoft.com/office/drawing/2014/main" id="{6A4DC0AA-6258-10D9-DABE-3408814DEB4A}"/>
              </a:ext>
            </a:extLst>
          </p:cNvPr>
          <p:cNvSpPr txBox="1"/>
          <p:nvPr/>
        </p:nvSpPr>
        <p:spPr>
          <a:xfrm>
            <a:off x="2450434" y="4700009"/>
            <a:ext cx="1713931" cy="461665"/>
          </a:xfrm>
          <a:prstGeom prst="rect">
            <a:avLst/>
          </a:prstGeom>
          <a:noFill/>
        </p:spPr>
        <p:txBody>
          <a:bodyPr wrap="none" rtlCol="0">
            <a:spAutoFit/>
          </a:bodyPr>
          <a:lstStyle/>
          <a:p>
            <a:r>
              <a:rPr lang="fr-FR" sz="2400" dirty="0">
                <a:latin typeface="Berlin Sans FB Demi" panose="020E0802020502020306" pitchFamily="34" charset="0"/>
              </a:rPr>
              <a:t>Ma volonté</a:t>
            </a:r>
          </a:p>
        </p:txBody>
      </p:sp>
      <p:sp>
        <p:nvSpPr>
          <p:cNvPr id="44" name="ZoneTexte 43">
            <a:extLst>
              <a:ext uri="{FF2B5EF4-FFF2-40B4-BE49-F238E27FC236}">
                <a16:creationId xmlns:a16="http://schemas.microsoft.com/office/drawing/2014/main" id="{47AEFDF5-0241-6A9D-C714-CDC22AF5CD1B}"/>
              </a:ext>
            </a:extLst>
          </p:cNvPr>
          <p:cNvSpPr txBox="1"/>
          <p:nvPr/>
        </p:nvSpPr>
        <p:spPr>
          <a:xfrm>
            <a:off x="393096" y="4715189"/>
            <a:ext cx="1646092" cy="461665"/>
          </a:xfrm>
          <a:prstGeom prst="rect">
            <a:avLst/>
          </a:prstGeom>
          <a:noFill/>
        </p:spPr>
        <p:txBody>
          <a:bodyPr wrap="none" rtlCol="0">
            <a:spAutoFit/>
          </a:bodyPr>
          <a:lstStyle/>
          <a:p>
            <a:r>
              <a:rPr lang="fr-FR" sz="2400" dirty="0">
                <a:latin typeface="Arial Black" panose="020B0A04020102020204" pitchFamily="34" charset="0"/>
              </a:rPr>
              <a:t>Mon PAP</a:t>
            </a:r>
          </a:p>
        </p:txBody>
      </p:sp>
      <p:sp>
        <p:nvSpPr>
          <p:cNvPr id="45" name="ZoneTexte 44">
            <a:extLst>
              <a:ext uri="{FF2B5EF4-FFF2-40B4-BE49-F238E27FC236}">
                <a16:creationId xmlns:a16="http://schemas.microsoft.com/office/drawing/2014/main" id="{8257B6E7-2EEC-88CD-39AD-C25C0D0CD931}"/>
              </a:ext>
            </a:extLst>
          </p:cNvPr>
          <p:cNvSpPr txBox="1"/>
          <p:nvPr/>
        </p:nvSpPr>
        <p:spPr>
          <a:xfrm>
            <a:off x="393096" y="1547189"/>
            <a:ext cx="1630575" cy="369332"/>
          </a:xfrm>
          <a:prstGeom prst="rect">
            <a:avLst/>
          </a:prstGeom>
          <a:noFill/>
        </p:spPr>
        <p:txBody>
          <a:bodyPr wrap="none" rtlCol="0">
            <a:spAutoFit/>
          </a:bodyPr>
          <a:lstStyle/>
          <a:p>
            <a:r>
              <a:rPr lang="fr-FR" b="1" dirty="0">
                <a:latin typeface="Kristen ITC" panose="03050502040202030202" pitchFamily="66" charset="0"/>
              </a:rPr>
              <a:t>Mes qualités</a:t>
            </a:r>
          </a:p>
        </p:txBody>
      </p:sp>
      <p:sp>
        <p:nvSpPr>
          <p:cNvPr id="46" name="ZoneTexte 45">
            <a:extLst>
              <a:ext uri="{FF2B5EF4-FFF2-40B4-BE49-F238E27FC236}">
                <a16:creationId xmlns:a16="http://schemas.microsoft.com/office/drawing/2014/main" id="{0D4AF6AD-9150-0217-0CC1-356731894691}"/>
              </a:ext>
            </a:extLst>
          </p:cNvPr>
          <p:cNvSpPr txBox="1"/>
          <p:nvPr/>
        </p:nvSpPr>
        <p:spPr>
          <a:xfrm>
            <a:off x="4553928" y="4745966"/>
            <a:ext cx="1531188" cy="400110"/>
          </a:xfrm>
          <a:prstGeom prst="rect">
            <a:avLst/>
          </a:prstGeom>
          <a:noFill/>
        </p:spPr>
        <p:txBody>
          <a:bodyPr wrap="none" rtlCol="0">
            <a:spAutoFit/>
          </a:bodyPr>
          <a:lstStyle/>
          <a:p>
            <a:r>
              <a:rPr lang="fr-FR" sz="2000" dirty="0">
                <a:latin typeface="Berlin Sans FB Demi" panose="020E0802020502020306" pitchFamily="34" charset="0"/>
              </a:rPr>
              <a:t>Mon sérieux</a:t>
            </a:r>
          </a:p>
        </p:txBody>
      </p:sp>
      <p:sp>
        <p:nvSpPr>
          <p:cNvPr id="47" name="ZoneTexte 46">
            <a:extLst>
              <a:ext uri="{FF2B5EF4-FFF2-40B4-BE49-F238E27FC236}">
                <a16:creationId xmlns:a16="http://schemas.microsoft.com/office/drawing/2014/main" id="{903E916D-0F40-C46F-BB8E-7A24098EBD9F}"/>
              </a:ext>
            </a:extLst>
          </p:cNvPr>
          <p:cNvSpPr txBox="1"/>
          <p:nvPr/>
        </p:nvSpPr>
        <p:spPr>
          <a:xfrm>
            <a:off x="6560089" y="4775691"/>
            <a:ext cx="1729961" cy="338554"/>
          </a:xfrm>
          <a:prstGeom prst="rect">
            <a:avLst/>
          </a:prstGeom>
          <a:noFill/>
        </p:spPr>
        <p:txBody>
          <a:bodyPr wrap="none" rtlCol="0">
            <a:spAutoFit/>
          </a:bodyPr>
          <a:lstStyle/>
          <a:p>
            <a:r>
              <a:rPr lang="fr-FR" sz="1600" b="1" dirty="0">
                <a:latin typeface="Bahnschrift SemiBold SemiConden" panose="020B0502040204020203" pitchFamily="34" charset="0"/>
              </a:rPr>
              <a:t>Mon comportement</a:t>
            </a:r>
          </a:p>
        </p:txBody>
      </p:sp>
      <p:sp>
        <p:nvSpPr>
          <p:cNvPr id="48" name="ZoneTexte 47">
            <a:extLst>
              <a:ext uri="{FF2B5EF4-FFF2-40B4-BE49-F238E27FC236}">
                <a16:creationId xmlns:a16="http://schemas.microsoft.com/office/drawing/2014/main" id="{467EF163-1592-D4F7-6C13-217EC5F27400}"/>
              </a:ext>
            </a:extLst>
          </p:cNvPr>
          <p:cNvSpPr txBox="1"/>
          <p:nvPr/>
        </p:nvSpPr>
        <p:spPr>
          <a:xfrm>
            <a:off x="8693371" y="4715189"/>
            <a:ext cx="1503938" cy="523220"/>
          </a:xfrm>
          <a:prstGeom prst="rect">
            <a:avLst/>
          </a:prstGeom>
          <a:noFill/>
        </p:spPr>
        <p:txBody>
          <a:bodyPr wrap="none" rtlCol="0">
            <a:spAutoFit/>
          </a:bodyPr>
          <a:lstStyle/>
          <a:p>
            <a:r>
              <a:rPr lang="fr-FR" sz="1400" dirty="0">
                <a:latin typeface="Arial Black" panose="020B0A04020102020204" pitchFamily="34" charset="0"/>
              </a:rPr>
              <a:t>Mes </a:t>
            </a:r>
          </a:p>
          <a:p>
            <a:r>
              <a:rPr lang="fr-FR" sz="1400" dirty="0">
                <a:latin typeface="Arial Black" panose="020B0A04020102020204" pitchFamily="34" charset="0"/>
              </a:rPr>
              <a:t>bonnes notes</a:t>
            </a:r>
          </a:p>
        </p:txBody>
      </p:sp>
      <p:sp>
        <p:nvSpPr>
          <p:cNvPr id="49" name="ZoneTexte 48">
            <a:extLst>
              <a:ext uri="{FF2B5EF4-FFF2-40B4-BE49-F238E27FC236}">
                <a16:creationId xmlns:a16="http://schemas.microsoft.com/office/drawing/2014/main" id="{58096327-4D61-22C7-0821-6DCC3CC83626}"/>
              </a:ext>
            </a:extLst>
          </p:cNvPr>
          <p:cNvSpPr txBox="1"/>
          <p:nvPr/>
        </p:nvSpPr>
        <p:spPr>
          <a:xfrm>
            <a:off x="2494329" y="1377912"/>
            <a:ext cx="1632178" cy="707886"/>
          </a:xfrm>
          <a:prstGeom prst="rect">
            <a:avLst/>
          </a:prstGeom>
          <a:noFill/>
        </p:spPr>
        <p:txBody>
          <a:bodyPr wrap="none" rtlCol="0">
            <a:spAutoFit/>
          </a:bodyPr>
          <a:lstStyle/>
          <a:p>
            <a:pPr algn="ctr"/>
            <a:r>
              <a:rPr lang="fr-FR" sz="2000" dirty="0">
                <a:latin typeface="Berlin Sans FB Demi" panose="020E0802020502020306" pitchFamily="34" charset="0"/>
              </a:rPr>
              <a:t>Mes </a:t>
            </a:r>
          </a:p>
          <a:p>
            <a:pPr algn="ctr"/>
            <a:r>
              <a:rPr lang="fr-FR" sz="2000" dirty="0">
                <a:latin typeface="Berlin Sans FB Demi" panose="020E0802020502020306" pitchFamily="34" charset="0"/>
              </a:rPr>
              <a:t>compétences</a:t>
            </a:r>
          </a:p>
        </p:txBody>
      </p:sp>
      <p:sp>
        <p:nvSpPr>
          <p:cNvPr id="50" name="ZoneTexte 49">
            <a:extLst>
              <a:ext uri="{FF2B5EF4-FFF2-40B4-BE49-F238E27FC236}">
                <a16:creationId xmlns:a16="http://schemas.microsoft.com/office/drawing/2014/main" id="{0D7A0B50-CDCC-BA67-C923-C23BCCA34460}"/>
              </a:ext>
            </a:extLst>
          </p:cNvPr>
          <p:cNvSpPr txBox="1"/>
          <p:nvPr/>
        </p:nvSpPr>
        <p:spPr>
          <a:xfrm>
            <a:off x="4633366" y="1585227"/>
            <a:ext cx="1510350" cy="461665"/>
          </a:xfrm>
          <a:prstGeom prst="rect">
            <a:avLst/>
          </a:prstGeom>
          <a:noFill/>
        </p:spPr>
        <p:txBody>
          <a:bodyPr wrap="none" rtlCol="0">
            <a:spAutoFit/>
          </a:bodyPr>
          <a:lstStyle/>
          <a:p>
            <a:r>
              <a:rPr lang="fr-FR" sz="2400" dirty="0">
                <a:latin typeface="Impact" panose="020B0806030902050204" pitchFamily="34" charset="0"/>
              </a:rPr>
              <a:t>Ma famille</a:t>
            </a:r>
          </a:p>
        </p:txBody>
      </p:sp>
      <p:sp>
        <p:nvSpPr>
          <p:cNvPr id="51" name="ZoneTexte 50">
            <a:extLst>
              <a:ext uri="{FF2B5EF4-FFF2-40B4-BE49-F238E27FC236}">
                <a16:creationId xmlns:a16="http://schemas.microsoft.com/office/drawing/2014/main" id="{37252B1D-DDD7-7414-C7CB-0B16A0F68510}"/>
              </a:ext>
            </a:extLst>
          </p:cNvPr>
          <p:cNvSpPr txBox="1"/>
          <p:nvPr/>
        </p:nvSpPr>
        <p:spPr>
          <a:xfrm>
            <a:off x="6615055" y="1652523"/>
            <a:ext cx="1494320" cy="338554"/>
          </a:xfrm>
          <a:prstGeom prst="rect">
            <a:avLst/>
          </a:prstGeom>
          <a:noFill/>
        </p:spPr>
        <p:txBody>
          <a:bodyPr wrap="none" rtlCol="0">
            <a:spAutoFit/>
          </a:bodyPr>
          <a:lstStyle/>
          <a:p>
            <a:r>
              <a:rPr lang="fr-FR" sz="1600" b="1" dirty="0">
                <a:latin typeface="Bahnschrift SemiBold SemiConden" panose="020B0502040204020203" pitchFamily="34" charset="0"/>
              </a:rPr>
              <a:t>Mes professeurs</a:t>
            </a:r>
          </a:p>
        </p:txBody>
      </p:sp>
      <p:sp>
        <p:nvSpPr>
          <p:cNvPr id="52" name="ZoneTexte 51">
            <a:extLst>
              <a:ext uri="{FF2B5EF4-FFF2-40B4-BE49-F238E27FC236}">
                <a16:creationId xmlns:a16="http://schemas.microsoft.com/office/drawing/2014/main" id="{9E64EE7F-5659-10E7-9296-FFFE9211E1DC}"/>
              </a:ext>
            </a:extLst>
          </p:cNvPr>
          <p:cNvSpPr txBox="1"/>
          <p:nvPr/>
        </p:nvSpPr>
        <p:spPr>
          <a:xfrm>
            <a:off x="8850288" y="1472354"/>
            <a:ext cx="1327286" cy="738664"/>
          </a:xfrm>
          <a:prstGeom prst="rect">
            <a:avLst/>
          </a:prstGeom>
          <a:noFill/>
        </p:spPr>
        <p:txBody>
          <a:bodyPr wrap="none" rtlCol="0">
            <a:spAutoFit/>
          </a:bodyPr>
          <a:lstStyle/>
          <a:p>
            <a:r>
              <a:rPr lang="fr-FR" sz="1400" dirty="0">
                <a:latin typeface="Arial Black" panose="020B0A04020102020204" pitchFamily="34" charset="0"/>
              </a:rPr>
              <a:t>Les autres </a:t>
            </a:r>
          </a:p>
          <a:p>
            <a:r>
              <a:rPr lang="fr-FR" sz="1400" dirty="0">
                <a:latin typeface="Arial Black" panose="020B0A04020102020204" pitchFamily="34" charset="0"/>
              </a:rPr>
              <a:t>personnels </a:t>
            </a:r>
          </a:p>
          <a:p>
            <a:r>
              <a:rPr lang="fr-FR" sz="1400" dirty="0">
                <a:latin typeface="Arial Black" panose="020B0A04020102020204" pitchFamily="34" charset="0"/>
              </a:rPr>
              <a:t>du lycée</a:t>
            </a:r>
          </a:p>
        </p:txBody>
      </p:sp>
      <p:pic>
        <p:nvPicPr>
          <p:cNvPr id="5124" name="Picture 4" descr="66 mille Images et Photos de Pictogramme qualité prix Libres de Droits |  Shutterstock">
            <a:extLst>
              <a:ext uri="{FF2B5EF4-FFF2-40B4-BE49-F238E27FC236}">
                <a16:creationId xmlns:a16="http://schemas.microsoft.com/office/drawing/2014/main" id="{29BC004E-22E7-79F4-D670-C4FB12F5AD6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4316" t="33531" r="3192" b="46254"/>
          <a:stretch>
            <a:fillRect/>
          </a:stretch>
        </p:blipFill>
        <p:spPr bwMode="auto">
          <a:xfrm>
            <a:off x="8759530" y="2249306"/>
            <a:ext cx="1374868" cy="887179"/>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66 mille Images et Photos de Pictogramme qualité prix Libres de Droits |  Shutterstock">
            <a:extLst>
              <a:ext uri="{FF2B5EF4-FFF2-40B4-BE49-F238E27FC236}">
                <a16:creationId xmlns:a16="http://schemas.microsoft.com/office/drawing/2014/main" id="{E736052B-A0F8-1391-FBDD-44DDB57467F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12" t="32870" r="75206" b="40168"/>
          <a:stretch>
            <a:fillRect/>
          </a:stretch>
        </p:blipFill>
        <p:spPr bwMode="auto">
          <a:xfrm>
            <a:off x="549808" y="2119368"/>
            <a:ext cx="1154976" cy="1017118"/>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22 mille Images et Photos de Picto compétence Libres de Droits |  Shutterstock">
            <a:extLst>
              <a:ext uri="{FF2B5EF4-FFF2-40B4-BE49-F238E27FC236}">
                <a16:creationId xmlns:a16="http://schemas.microsoft.com/office/drawing/2014/main" id="{50021A41-763F-9514-26FC-35963BFAE54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4949" t="20045" b="33257"/>
          <a:stretch>
            <a:fillRect/>
          </a:stretch>
        </p:blipFill>
        <p:spPr bwMode="auto">
          <a:xfrm>
            <a:off x="6675803" y="1991077"/>
            <a:ext cx="1433572" cy="1245433"/>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22 mille Images et Photos de Picto compétence Libres de Droits |  Shutterstock">
            <a:extLst>
              <a:ext uri="{FF2B5EF4-FFF2-40B4-BE49-F238E27FC236}">
                <a16:creationId xmlns:a16="http://schemas.microsoft.com/office/drawing/2014/main" id="{1C50EF4C-A1C1-B4FA-FCE6-D4BB5B3ECD3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1703" t="21736" r="43205" b="31035"/>
          <a:stretch>
            <a:fillRect/>
          </a:stretch>
        </p:blipFill>
        <p:spPr bwMode="auto">
          <a:xfrm>
            <a:off x="520922" y="5254215"/>
            <a:ext cx="1437529" cy="1259602"/>
          </a:xfrm>
          <a:prstGeom prst="rect">
            <a:avLst/>
          </a:prstGeom>
          <a:noFill/>
          <a:extLst>
            <a:ext uri="{909E8E84-426E-40DD-AFC4-6F175D3DCCD1}">
              <a14:hiddenFill xmlns:a14="http://schemas.microsoft.com/office/drawing/2010/main">
                <a:solidFill>
                  <a:srgbClr val="FFFFFF"/>
                </a:solidFill>
              </a14:hiddenFill>
            </a:ext>
          </a:extLst>
        </p:spPr>
      </p:pic>
      <p:pic>
        <p:nvPicPr>
          <p:cNvPr id="5134" name="Picture 14" descr="22 mille Images et Photos de Picto compétence Libres de Droits |  Shutterstock">
            <a:extLst>
              <a:ext uri="{FF2B5EF4-FFF2-40B4-BE49-F238E27FC236}">
                <a16:creationId xmlns:a16="http://schemas.microsoft.com/office/drawing/2014/main" id="{ECAFECBC-6842-852C-F997-12C64F2C431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5203" t="19196" r="69871" b="32915"/>
          <a:stretch>
            <a:fillRect/>
          </a:stretch>
        </p:blipFill>
        <p:spPr bwMode="auto">
          <a:xfrm>
            <a:off x="2630100" y="2133146"/>
            <a:ext cx="1421741" cy="1277210"/>
          </a:xfrm>
          <a:prstGeom prst="rect">
            <a:avLst/>
          </a:prstGeom>
          <a:noFill/>
          <a:extLst>
            <a:ext uri="{909E8E84-426E-40DD-AFC4-6F175D3DCCD1}">
              <a14:hiddenFill xmlns:a14="http://schemas.microsoft.com/office/drawing/2010/main">
                <a:solidFill>
                  <a:srgbClr val="FFFFFF"/>
                </a:solidFill>
              </a14:hiddenFill>
            </a:ext>
          </a:extLst>
        </p:spPr>
      </p:pic>
      <p:pic>
        <p:nvPicPr>
          <p:cNvPr id="5136" name="Picture 16" descr="163 mille Images et Photos de Famille picto Libres de Droits | Shutterstock">
            <a:extLst>
              <a:ext uri="{FF2B5EF4-FFF2-40B4-BE49-F238E27FC236}">
                <a16:creationId xmlns:a16="http://schemas.microsoft.com/office/drawing/2014/main" id="{93B8856C-BEB4-7511-C0B8-65EB4ACAAE3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5280" r="52239" b="68475"/>
          <a:stretch>
            <a:fillRect/>
          </a:stretch>
        </p:blipFill>
        <p:spPr bwMode="auto">
          <a:xfrm>
            <a:off x="4677091" y="2211018"/>
            <a:ext cx="1357317" cy="1089593"/>
          </a:xfrm>
          <a:prstGeom prst="rect">
            <a:avLst/>
          </a:prstGeom>
          <a:noFill/>
          <a:extLst>
            <a:ext uri="{909E8E84-426E-40DD-AFC4-6F175D3DCCD1}">
              <a14:hiddenFill xmlns:a14="http://schemas.microsoft.com/office/drawing/2010/main">
                <a:solidFill>
                  <a:srgbClr val="FFFFFF"/>
                </a:solidFill>
              </a14:hiddenFill>
            </a:ext>
          </a:extLst>
        </p:spPr>
      </p:pic>
      <p:pic>
        <p:nvPicPr>
          <p:cNvPr id="5138" name="Picture 18" descr="30 mille Images et Photos de Volonté de puissance Libres de Droits |  Shutterstock">
            <a:extLst>
              <a:ext uri="{FF2B5EF4-FFF2-40B4-BE49-F238E27FC236}">
                <a16:creationId xmlns:a16="http://schemas.microsoft.com/office/drawing/2014/main" id="{4B23F9AE-6B46-92D1-8065-19DBB8E2F7F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1494" t="17530" r="59802" b="21329"/>
          <a:stretch>
            <a:fillRect/>
          </a:stretch>
        </p:blipFill>
        <p:spPr bwMode="auto">
          <a:xfrm>
            <a:off x="2708704" y="5238409"/>
            <a:ext cx="1146501" cy="1314958"/>
          </a:xfrm>
          <a:prstGeom prst="rect">
            <a:avLst/>
          </a:prstGeom>
          <a:noFill/>
          <a:extLst>
            <a:ext uri="{909E8E84-426E-40DD-AFC4-6F175D3DCCD1}">
              <a14:hiddenFill xmlns:a14="http://schemas.microsoft.com/office/drawing/2010/main">
                <a:solidFill>
                  <a:srgbClr val="FFFFFF"/>
                </a:solidFill>
              </a14:hiddenFill>
            </a:ext>
          </a:extLst>
        </p:spPr>
      </p:pic>
      <p:pic>
        <p:nvPicPr>
          <p:cNvPr id="5140" name="Picture 20" descr="18 503 Sérieux Illustrations haute résolution - Getty Images |  Professionnel, Rigueur, Dynamique">
            <a:extLst>
              <a:ext uri="{FF2B5EF4-FFF2-40B4-BE49-F238E27FC236}">
                <a16:creationId xmlns:a16="http://schemas.microsoft.com/office/drawing/2014/main" id="{3DC7DE40-6295-C70B-A0E6-58564EF3387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31308" t="54239" r="54371" b="32916"/>
          <a:stretch>
            <a:fillRect/>
          </a:stretch>
        </p:blipFill>
        <p:spPr bwMode="auto">
          <a:xfrm>
            <a:off x="4754095" y="5480201"/>
            <a:ext cx="1090318" cy="977989"/>
          </a:xfrm>
          <a:prstGeom prst="rect">
            <a:avLst/>
          </a:prstGeom>
          <a:noFill/>
          <a:extLst>
            <a:ext uri="{909E8E84-426E-40DD-AFC4-6F175D3DCCD1}">
              <a14:hiddenFill xmlns:a14="http://schemas.microsoft.com/office/drawing/2010/main">
                <a:solidFill>
                  <a:srgbClr val="FFFFFF"/>
                </a:solidFill>
              </a14:hiddenFill>
            </a:ext>
          </a:extLst>
        </p:spPr>
      </p:pic>
      <p:pic>
        <p:nvPicPr>
          <p:cNvPr id="5146" name="Picture 26" descr="Personnes Homme Émotion Sentiment Action Pictogramme Illustration de  Vecteur - Illustration du sensation, mauvais: 27880359">
            <a:extLst>
              <a:ext uri="{FF2B5EF4-FFF2-40B4-BE49-F238E27FC236}">
                <a16:creationId xmlns:a16="http://schemas.microsoft.com/office/drawing/2014/main" id="{E8E9571F-FCEC-AF83-93CE-CD3B3AA81B6F}"/>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3490" t="34811" r="81220" b="36643"/>
          <a:stretch>
            <a:fillRect/>
          </a:stretch>
        </p:blipFill>
        <p:spPr bwMode="auto">
          <a:xfrm>
            <a:off x="7059583" y="5146076"/>
            <a:ext cx="758188" cy="1415461"/>
          </a:xfrm>
          <a:prstGeom prst="rect">
            <a:avLst/>
          </a:prstGeom>
          <a:noFill/>
          <a:extLst>
            <a:ext uri="{909E8E84-426E-40DD-AFC4-6F175D3DCCD1}">
              <a14:hiddenFill xmlns:a14="http://schemas.microsoft.com/office/drawing/2010/main">
                <a:solidFill>
                  <a:srgbClr val="FFFFFF"/>
                </a:solidFill>
              </a14:hiddenFill>
            </a:ext>
          </a:extLst>
        </p:spPr>
      </p:pic>
      <p:sp>
        <p:nvSpPr>
          <p:cNvPr id="53" name="ZoneTexte 52">
            <a:extLst>
              <a:ext uri="{FF2B5EF4-FFF2-40B4-BE49-F238E27FC236}">
                <a16:creationId xmlns:a16="http://schemas.microsoft.com/office/drawing/2014/main" id="{66A12381-5215-9DFD-6625-50A7E81B9153}"/>
              </a:ext>
            </a:extLst>
          </p:cNvPr>
          <p:cNvSpPr txBox="1"/>
          <p:nvPr/>
        </p:nvSpPr>
        <p:spPr>
          <a:xfrm rot="20538888">
            <a:off x="8948281" y="5691373"/>
            <a:ext cx="934871" cy="369332"/>
          </a:xfrm>
          <a:prstGeom prst="rect">
            <a:avLst/>
          </a:prstGeom>
          <a:noFill/>
        </p:spPr>
        <p:txBody>
          <a:bodyPr wrap="none" rtlCol="0">
            <a:spAutoFit/>
          </a:bodyPr>
          <a:lstStyle/>
          <a:p>
            <a:r>
              <a:rPr lang="fr-FR" b="1" i="1" dirty="0">
                <a:latin typeface="MV Boli" panose="02000500030200090000" pitchFamily="2" charset="0"/>
                <a:cs typeface="MV Boli" panose="02000500030200090000" pitchFamily="2" charset="0"/>
              </a:rPr>
              <a:t>20/20</a:t>
            </a:r>
          </a:p>
        </p:txBody>
      </p:sp>
      <p:sp>
        <p:nvSpPr>
          <p:cNvPr id="54" name="Ellipse 53">
            <a:extLst>
              <a:ext uri="{FF2B5EF4-FFF2-40B4-BE49-F238E27FC236}">
                <a16:creationId xmlns:a16="http://schemas.microsoft.com/office/drawing/2014/main" id="{3DF817EC-47BD-BC38-70F8-D4916EFB1A59}"/>
              </a:ext>
            </a:extLst>
          </p:cNvPr>
          <p:cNvSpPr/>
          <p:nvPr/>
        </p:nvSpPr>
        <p:spPr>
          <a:xfrm>
            <a:off x="8914272" y="5480201"/>
            <a:ext cx="1002889" cy="713778"/>
          </a:xfrm>
          <a:prstGeom prst="ellips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633295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E4BBEF-3F0F-DCC5-3F35-55292C8C9FB8}"/>
            </a:ext>
          </a:extLst>
        </p:cNvPr>
        <p:cNvGrpSpPr/>
        <p:nvPr/>
      </p:nvGrpSpPr>
      <p:grpSpPr>
        <a:xfrm>
          <a:off x="0" y="0"/>
          <a:ext cx="0" cy="0"/>
          <a:chOff x="0" y="0"/>
          <a:chExt cx="0" cy="0"/>
        </a:xfrm>
      </p:grpSpPr>
      <p:pic>
        <p:nvPicPr>
          <p:cNvPr id="33" name="Image 32">
            <a:extLst>
              <a:ext uri="{FF2B5EF4-FFF2-40B4-BE49-F238E27FC236}">
                <a16:creationId xmlns:a16="http://schemas.microsoft.com/office/drawing/2014/main" id="{D85A065C-9084-80D0-BA8E-C7421023B5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6714" y="626640"/>
            <a:ext cx="2025712" cy="3158977"/>
          </a:xfrm>
          <a:prstGeom prst="rect">
            <a:avLst/>
          </a:prstGeom>
        </p:spPr>
      </p:pic>
      <p:pic>
        <p:nvPicPr>
          <p:cNvPr id="34" name="Image 33">
            <a:extLst>
              <a:ext uri="{FF2B5EF4-FFF2-40B4-BE49-F238E27FC236}">
                <a16:creationId xmlns:a16="http://schemas.microsoft.com/office/drawing/2014/main" id="{9A611951-D03D-0031-5A87-ED5F7F5EC9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3284" y="610974"/>
            <a:ext cx="2025712" cy="3158977"/>
          </a:xfrm>
          <a:prstGeom prst="rect">
            <a:avLst/>
          </a:prstGeom>
        </p:spPr>
      </p:pic>
      <p:pic>
        <p:nvPicPr>
          <p:cNvPr id="5" name="Image 4">
            <a:extLst>
              <a:ext uri="{FF2B5EF4-FFF2-40B4-BE49-F238E27FC236}">
                <a16:creationId xmlns:a16="http://schemas.microsoft.com/office/drawing/2014/main" id="{3E575D62-5B98-9739-069F-1D5B892FAD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8317" y="634852"/>
            <a:ext cx="2025712" cy="3158977"/>
          </a:xfrm>
          <a:prstGeom prst="rect">
            <a:avLst/>
          </a:prstGeom>
        </p:spPr>
      </p:pic>
      <p:pic>
        <p:nvPicPr>
          <p:cNvPr id="6" name="Image 5">
            <a:extLst>
              <a:ext uri="{FF2B5EF4-FFF2-40B4-BE49-F238E27FC236}">
                <a16:creationId xmlns:a16="http://schemas.microsoft.com/office/drawing/2014/main" id="{CB058439-DE65-BD69-3A16-0C74A01773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8324" y="619186"/>
            <a:ext cx="2025712" cy="3158977"/>
          </a:xfrm>
          <a:prstGeom prst="rect">
            <a:avLst/>
          </a:prstGeom>
        </p:spPr>
      </p:pic>
      <p:pic>
        <p:nvPicPr>
          <p:cNvPr id="7" name="Image 6">
            <a:extLst>
              <a:ext uri="{FF2B5EF4-FFF2-40B4-BE49-F238E27FC236}">
                <a16:creationId xmlns:a16="http://schemas.microsoft.com/office/drawing/2014/main" id="{B5A48CC6-922F-F550-414B-941C8004CA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639" y="3778163"/>
            <a:ext cx="2025712" cy="3158977"/>
          </a:xfrm>
          <a:prstGeom prst="rect">
            <a:avLst/>
          </a:prstGeom>
        </p:spPr>
      </p:pic>
      <p:pic>
        <p:nvPicPr>
          <p:cNvPr id="8" name="Image 7">
            <a:extLst>
              <a:ext uri="{FF2B5EF4-FFF2-40B4-BE49-F238E27FC236}">
                <a16:creationId xmlns:a16="http://schemas.microsoft.com/office/drawing/2014/main" id="{33177AD4-97CD-0EC6-6D71-0C7DF79A3F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8494" y="3802041"/>
            <a:ext cx="2025712" cy="3158977"/>
          </a:xfrm>
          <a:prstGeom prst="rect">
            <a:avLst/>
          </a:prstGeom>
        </p:spPr>
      </p:pic>
      <p:pic>
        <p:nvPicPr>
          <p:cNvPr id="9" name="Image 8">
            <a:extLst>
              <a:ext uri="{FF2B5EF4-FFF2-40B4-BE49-F238E27FC236}">
                <a16:creationId xmlns:a16="http://schemas.microsoft.com/office/drawing/2014/main" id="{1E0F7E5E-964B-0BC6-F297-72E580EB39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39653" y="3793829"/>
            <a:ext cx="2025712" cy="3158977"/>
          </a:xfrm>
          <a:prstGeom prst="rect">
            <a:avLst/>
          </a:prstGeom>
        </p:spPr>
      </p:pic>
      <p:pic>
        <p:nvPicPr>
          <p:cNvPr id="10" name="Image 9">
            <a:extLst>
              <a:ext uri="{FF2B5EF4-FFF2-40B4-BE49-F238E27FC236}">
                <a16:creationId xmlns:a16="http://schemas.microsoft.com/office/drawing/2014/main" id="{919664D3-88C9-D9D5-AEBE-E5DD439380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5754" y="3787318"/>
            <a:ext cx="2022475" cy="3153929"/>
          </a:xfrm>
          <a:prstGeom prst="rect">
            <a:avLst/>
          </a:prstGeom>
        </p:spPr>
      </p:pic>
      <p:pic>
        <p:nvPicPr>
          <p:cNvPr id="12" name="Image 11">
            <a:extLst>
              <a:ext uri="{FF2B5EF4-FFF2-40B4-BE49-F238E27FC236}">
                <a16:creationId xmlns:a16="http://schemas.microsoft.com/office/drawing/2014/main" id="{50836942-6E38-2229-0613-2CA86B46AA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2749" y="3793829"/>
            <a:ext cx="2025712" cy="3158977"/>
          </a:xfrm>
          <a:prstGeom prst="rect">
            <a:avLst/>
          </a:prstGeom>
        </p:spPr>
      </p:pic>
      <p:pic>
        <p:nvPicPr>
          <p:cNvPr id="4" name="Image 3">
            <a:extLst>
              <a:ext uri="{FF2B5EF4-FFF2-40B4-BE49-F238E27FC236}">
                <a16:creationId xmlns:a16="http://schemas.microsoft.com/office/drawing/2014/main" id="{AEDF931A-45C3-9B68-FFBC-2F7DC0384B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387" y="634852"/>
            <a:ext cx="2025712" cy="3158977"/>
          </a:xfrm>
          <a:prstGeom prst="rect">
            <a:avLst/>
          </a:prstGeom>
        </p:spPr>
      </p:pic>
      <p:sp>
        <p:nvSpPr>
          <p:cNvPr id="23" name="Rectangle : coins arrondis 22">
            <a:extLst>
              <a:ext uri="{FF2B5EF4-FFF2-40B4-BE49-F238E27FC236}">
                <a16:creationId xmlns:a16="http://schemas.microsoft.com/office/drawing/2014/main" id="{F5387561-38E7-7D4A-6D28-A234982DA49A}"/>
              </a:ext>
            </a:extLst>
          </p:cNvPr>
          <p:cNvSpPr/>
          <p:nvPr/>
        </p:nvSpPr>
        <p:spPr>
          <a:xfrm>
            <a:off x="227515" y="61507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 coins arrondis 23">
            <a:extLst>
              <a:ext uri="{FF2B5EF4-FFF2-40B4-BE49-F238E27FC236}">
                <a16:creationId xmlns:a16="http://schemas.microsoft.com/office/drawing/2014/main" id="{5CDE136E-0D57-903B-9182-0C639D1ECCF5}"/>
              </a:ext>
            </a:extLst>
          </p:cNvPr>
          <p:cNvSpPr/>
          <p:nvPr/>
        </p:nvSpPr>
        <p:spPr>
          <a:xfrm>
            <a:off x="8442751"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 coins arrondis 24">
            <a:extLst>
              <a:ext uri="{FF2B5EF4-FFF2-40B4-BE49-F238E27FC236}">
                <a16:creationId xmlns:a16="http://schemas.microsoft.com/office/drawing/2014/main" id="{0BF3E4DA-4B80-4214-3358-BE82C927E88F}"/>
              </a:ext>
            </a:extLst>
          </p:cNvPr>
          <p:cNvSpPr/>
          <p:nvPr/>
        </p:nvSpPr>
        <p:spPr>
          <a:xfrm>
            <a:off x="2283584"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25">
            <a:extLst>
              <a:ext uri="{FF2B5EF4-FFF2-40B4-BE49-F238E27FC236}">
                <a16:creationId xmlns:a16="http://schemas.microsoft.com/office/drawing/2014/main" id="{F07B459E-2969-8AFA-1A3A-4ED053B2351A}"/>
              </a:ext>
            </a:extLst>
          </p:cNvPr>
          <p:cNvSpPr/>
          <p:nvPr/>
        </p:nvSpPr>
        <p:spPr>
          <a:xfrm>
            <a:off x="4322499"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oins arrondis 26">
            <a:extLst>
              <a:ext uri="{FF2B5EF4-FFF2-40B4-BE49-F238E27FC236}">
                <a16:creationId xmlns:a16="http://schemas.microsoft.com/office/drawing/2014/main" id="{017C6FCF-9476-2AB7-AA4E-456FCB1DC460}"/>
              </a:ext>
            </a:extLst>
          </p:cNvPr>
          <p:cNvSpPr/>
          <p:nvPr/>
        </p:nvSpPr>
        <p:spPr>
          <a:xfrm>
            <a:off x="6382625"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27">
            <a:extLst>
              <a:ext uri="{FF2B5EF4-FFF2-40B4-BE49-F238E27FC236}">
                <a16:creationId xmlns:a16="http://schemas.microsoft.com/office/drawing/2014/main" id="{AFE0D90F-67C6-05C0-EA34-E05D6A45B908}"/>
              </a:ext>
            </a:extLst>
          </p:cNvPr>
          <p:cNvSpPr/>
          <p:nvPr/>
        </p:nvSpPr>
        <p:spPr>
          <a:xfrm>
            <a:off x="220502"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28">
            <a:extLst>
              <a:ext uri="{FF2B5EF4-FFF2-40B4-BE49-F238E27FC236}">
                <a16:creationId xmlns:a16="http://schemas.microsoft.com/office/drawing/2014/main" id="{A91C0790-DEC3-47F9-2F04-E0ABE2952C28}"/>
              </a:ext>
            </a:extLst>
          </p:cNvPr>
          <p:cNvSpPr/>
          <p:nvPr/>
        </p:nvSpPr>
        <p:spPr>
          <a:xfrm>
            <a:off x="2283584" y="3785617"/>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 coins arrondis 29">
            <a:extLst>
              <a:ext uri="{FF2B5EF4-FFF2-40B4-BE49-F238E27FC236}">
                <a16:creationId xmlns:a16="http://schemas.microsoft.com/office/drawing/2014/main" id="{76C6A8ED-394B-6E6A-4895-4D9DD2BD6D9C}"/>
              </a:ext>
            </a:extLst>
          </p:cNvPr>
          <p:cNvSpPr/>
          <p:nvPr/>
        </p:nvSpPr>
        <p:spPr>
          <a:xfrm>
            <a:off x="4345043" y="3763232"/>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 coins arrondis 30">
            <a:extLst>
              <a:ext uri="{FF2B5EF4-FFF2-40B4-BE49-F238E27FC236}">
                <a16:creationId xmlns:a16="http://schemas.microsoft.com/office/drawing/2014/main" id="{97A75391-08A8-C1B0-0D7E-7E24E58A9C42}"/>
              </a:ext>
            </a:extLst>
          </p:cNvPr>
          <p:cNvSpPr/>
          <p:nvPr/>
        </p:nvSpPr>
        <p:spPr>
          <a:xfrm>
            <a:off x="6382625"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 coins arrondis 31">
            <a:extLst>
              <a:ext uri="{FF2B5EF4-FFF2-40B4-BE49-F238E27FC236}">
                <a16:creationId xmlns:a16="http://schemas.microsoft.com/office/drawing/2014/main" id="{D7EDD48F-72F6-9F0E-0D62-C76C94C30CA9}"/>
              </a:ext>
            </a:extLst>
          </p:cNvPr>
          <p:cNvSpPr/>
          <p:nvPr/>
        </p:nvSpPr>
        <p:spPr>
          <a:xfrm>
            <a:off x="8442750"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F3A71CFE-9129-914C-B519-B9D9757DEC46}"/>
              </a:ext>
            </a:extLst>
          </p:cNvPr>
          <p:cNvSpPr txBox="1"/>
          <p:nvPr/>
        </p:nvSpPr>
        <p:spPr>
          <a:xfrm rot="10800000">
            <a:off x="4832569" y="2036851"/>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1" name="ZoneTexte 40">
            <a:extLst>
              <a:ext uri="{FF2B5EF4-FFF2-40B4-BE49-F238E27FC236}">
                <a16:creationId xmlns:a16="http://schemas.microsoft.com/office/drawing/2014/main" id="{3B7EC6D2-C0AB-9572-D34C-1B5CD807DB32}"/>
              </a:ext>
            </a:extLst>
          </p:cNvPr>
          <p:cNvSpPr txBox="1"/>
          <p:nvPr/>
        </p:nvSpPr>
        <p:spPr>
          <a:xfrm rot="10800000">
            <a:off x="2763732" y="2036851"/>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2" name="ZoneTexte 41">
            <a:extLst>
              <a:ext uri="{FF2B5EF4-FFF2-40B4-BE49-F238E27FC236}">
                <a16:creationId xmlns:a16="http://schemas.microsoft.com/office/drawing/2014/main" id="{BB5DDDEF-F42D-C349-0089-A20B022EC97A}"/>
              </a:ext>
            </a:extLst>
          </p:cNvPr>
          <p:cNvSpPr txBox="1"/>
          <p:nvPr/>
        </p:nvSpPr>
        <p:spPr>
          <a:xfrm rot="10800000">
            <a:off x="2816257" y="5214989"/>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3" name="ZoneTexte 42">
            <a:extLst>
              <a:ext uri="{FF2B5EF4-FFF2-40B4-BE49-F238E27FC236}">
                <a16:creationId xmlns:a16="http://schemas.microsoft.com/office/drawing/2014/main" id="{C2234C23-65D8-105F-395B-8C85C1274121}"/>
              </a:ext>
            </a:extLst>
          </p:cNvPr>
          <p:cNvSpPr txBox="1"/>
          <p:nvPr/>
        </p:nvSpPr>
        <p:spPr>
          <a:xfrm rot="10800000">
            <a:off x="8945226" y="519500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4" name="ZoneTexte 43">
            <a:extLst>
              <a:ext uri="{FF2B5EF4-FFF2-40B4-BE49-F238E27FC236}">
                <a16:creationId xmlns:a16="http://schemas.microsoft.com/office/drawing/2014/main" id="{81312F59-1665-7C30-A543-3D6E9C7F92C7}"/>
              </a:ext>
            </a:extLst>
          </p:cNvPr>
          <p:cNvSpPr txBox="1"/>
          <p:nvPr/>
        </p:nvSpPr>
        <p:spPr>
          <a:xfrm rot="10800000">
            <a:off x="6895360" y="5175987"/>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5" name="ZoneTexte 44">
            <a:extLst>
              <a:ext uri="{FF2B5EF4-FFF2-40B4-BE49-F238E27FC236}">
                <a16:creationId xmlns:a16="http://schemas.microsoft.com/office/drawing/2014/main" id="{B560388E-FE51-B9DE-5CB6-9503E954BBC9}"/>
              </a:ext>
            </a:extLst>
          </p:cNvPr>
          <p:cNvSpPr txBox="1"/>
          <p:nvPr/>
        </p:nvSpPr>
        <p:spPr>
          <a:xfrm rot="10800000">
            <a:off x="4848021" y="5195005"/>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6" name="ZoneTexte 45">
            <a:extLst>
              <a:ext uri="{FF2B5EF4-FFF2-40B4-BE49-F238E27FC236}">
                <a16:creationId xmlns:a16="http://schemas.microsoft.com/office/drawing/2014/main" id="{92D349DC-175E-0DBD-8487-CDA3C0A55874}"/>
              </a:ext>
            </a:extLst>
          </p:cNvPr>
          <p:cNvSpPr txBox="1"/>
          <p:nvPr/>
        </p:nvSpPr>
        <p:spPr>
          <a:xfrm rot="10800000">
            <a:off x="8982987" y="2031072"/>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7" name="ZoneTexte 46">
            <a:extLst>
              <a:ext uri="{FF2B5EF4-FFF2-40B4-BE49-F238E27FC236}">
                <a16:creationId xmlns:a16="http://schemas.microsoft.com/office/drawing/2014/main" id="{C8032B1B-4A3A-77C9-BA74-796FC96ECBB9}"/>
              </a:ext>
            </a:extLst>
          </p:cNvPr>
          <p:cNvSpPr txBox="1"/>
          <p:nvPr/>
        </p:nvSpPr>
        <p:spPr>
          <a:xfrm rot="10800000">
            <a:off x="6888483" y="2017010"/>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8" name="ZoneTexte 47">
            <a:extLst>
              <a:ext uri="{FF2B5EF4-FFF2-40B4-BE49-F238E27FC236}">
                <a16:creationId xmlns:a16="http://schemas.microsoft.com/office/drawing/2014/main" id="{38A22B15-7898-DF78-164F-E0ACD84AA275}"/>
              </a:ext>
            </a:extLst>
          </p:cNvPr>
          <p:cNvSpPr txBox="1"/>
          <p:nvPr/>
        </p:nvSpPr>
        <p:spPr>
          <a:xfrm rot="10800000">
            <a:off x="737644" y="5185715"/>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9" name="ZoneTexte 48">
            <a:extLst>
              <a:ext uri="{FF2B5EF4-FFF2-40B4-BE49-F238E27FC236}">
                <a16:creationId xmlns:a16="http://schemas.microsoft.com/office/drawing/2014/main" id="{BC342003-1071-DAE6-7C5A-C7FFCAB6E2B4}"/>
              </a:ext>
            </a:extLst>
          </p:cNvPr>
          <p:cNvSpPr txBox="1"/>
          <p:nvPr/>
        </p:nvSpPr>
        <p:spPr>
          <a:xfrm rot="10800000">
            <a:off x="713632" y="202939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Tree>
    <p:extLst>
      <p:ext uri="{BB962C8B-B14F-4D97-AF65-F5344CB8AC3E}">
        <p14:creationId xmlns:p14="http://schemas.microsoft.com/office/powerpoint/2010/main" val="2381880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 coins arrondis 4">
            <a:extLst>
              <a:ext uri="{FF2B5EF4-FFF2-40B4-BE49-F238E27FC236}">
                <a16:creationId xmlns:a16="http://schemas.microsoft.com/office/drawing/2014/main" id="{0A67E9DA-4FA6-AE2E-5825-4A17979DAF88}"/>
              </a:ext>
            </a:extLst>
          </p:cNvPr>
          <p:cNvSpPr/>
          <p:nvPr/>
        </p:nvSpPr>
        <p:spPr>
          <a:xfrm>
            <a:off x="2272962" y="611837"/>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6" name="Rectangle : coins arrondis 4">
            <a:extLst>
              <a:ext uri="{FF2B5EF4-FFF2-40B4-BE49-F238E27FC236}">
                <a16:creationId xmlns:a16="http://schemas.microsoft.com/office/drawing/2014/main" id="{E5174D63-1FC2-177C-08F8-3A4351D6DBF1}"/>
              </a:ext>
            </a:extLst>
          </p:cNvPr>
          <p:cNvSpPr/>
          <p:nvPr/>
        </p:nvSpPr>
        <p:spPr>
          <a:xfrm>
            <a:off x="233200" y="616811"/>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graphicFrame>
        <p:nvGraphicFramePr>
          <p:cNvPr id="2" name="Tableau 1"/>
          <p:cNvGraphicFramePr>
            <a:graphicFrameLocks noGrp="1"/>
          </p:cNvGraphicFramePr>
          <p:nvPr>
            <p:extLst>
              <p:ext uri="{D42A27DB-BD31-4B8C-83A1-F6EECF244321}">
                <p14:modId xmlns:p14="http://schemas.microsoft.com/office/powerpoint/2010/main" val="696276715"/>
              </p:ext>
            </p:extLst>
          </p:nvPr>
        </p:nvGraphicFramePr>
        <p:xfrm>
          <a:off x="215906" y="611837"/>
          <a:ext cx="10260000" cy="6336000"/>
        </p:xfrm>
        <a:graphic>
          <a:graphicData uri="http://schemas.openxmlformats.org/drawingml/2006/table">
            <a:tbl>
              <a:tblPr firstRow="1" bandRow="1">
                <a:tableStyleId>{5C22544A-7EE6-4342-B048-85BDC9FD1C3A}</a:tableStyleId>
              </a:tblPr>
              <a:tblGrid>
                <a:gridCol w="2052000">
                  <a:extLst>
                    <a:ext uri="{9D8B030D-6E8A-4147-A177-3AD203B41FA5}">
                      <a16:colId xmlns:a16="http://schemas.microsoft.com/office/drawing/2014/main" val="1971878900"/>
                    </a:ext>
                  </a:extLst>
                </a:gridCol>
                <a:gridCol w="2052000">
                  <a:extLst>
                    <a:ext uri="{9D8B030D-6E8A-4147-A177-3AD203B41FA5}">
                      <a16:colId xmlns:a16="http://schemas.microsoft.com/office/drawing/2014/main" val="3698600805"/>
                    </a:ext>
                  </a:extLst>
                </a:gridCol>
                <a:gridCol w="2052000">
                  <a:extLst>
                    <a:ext uri="{9D8B030D-6E8A-4147-A177-3AD203B41FA5}">
                      <a16:colId xmlns:a16="http://schemas.microsoft.com/office/drawing/2014/main" val="3786522829"/>
                    </a:ext>
                  </a:extLst>
                </a:gridCol>
                <a:gridCol w="2052000">
                  <a:extLst>
                    <a:ext uri="{9D8B030D-6E8A-4147-A177-3AD203B41FA5}">
                      <a16:colId xmlns:a16="http://schemas.microsoft.com/office/drawing/2014/main" val="1398072921"/>
                    </a:ext>
                  </a:extLst>
                </a:gridCol>
                <a:gridCol w="2052000">
                  <a:extLst>
                    <a:ext uri="{9D8B030D-6E8A-4147-A177-3AD203B41FA5}">
                      <a16:colId xmlns:a16="http://schemas.microsoft.com/office/drawing/2014/main" val="379502649"/>
                    </a:ext>
                  </a:extLst>
                </a:gridCol>
              </a:tblGrid>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25935632"/>
                  </a:ext>
                </a:extLst>
              </a:tr>
              <a:tr h="3168000">
                <a:tc>
                  <a:txBody>
                    <a:bodyPr/>
                    <a:lstStyle/>
                    <a:p>
                      <a:endParaRPr lang="fr-F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3521965"/>
                  </a:ext>
                </a:extLst>
              </a:tr>
            </a:tbl>
          </a:graphicData>
        </a:graphic>
      </p:graphicFrame>
      <p:sp>
        <p:nvSpPr>
          <p:cNvPr id="4" name="Rectangle : coins arrondis 3">
            <a:extLst>
              <a:ext uri="{FF2B5EF4-FFF2-40B4-BE49-F238E27FC236}">
                <a16:creationId xmlns:a16="http://schemas.microsoft.com/office/drawing/2014/main" id="{F1327597-62B1-B786-EB32-4C6C0B8A4B7B}"/>
              </a:ext>
            </a:extLst>
          </p:cNvPr>
          <p:cNvSpPr/>
          <p:nvPr/>
        </p:nvSpPr>
        <p:spPr>
          <a:xfrm>
            <a:off x="438652" y="1180301"/>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 name="ZoneTexte 9">
            <a:extLst>
              <a:ext uri="{FF2B5EF4-FFF2-40B4-BE49-F238E27FC236}">
                <a16:creationId xmlns:a16="http://schemas.microsoft.com/office/drawing/2014/main" id="{74EF5BA3-066C-F5A8-7DFE-A51741C258DD}"/>
              </a:ext>
            </a:extLst>
          </p:cNvPr>
          <p:cNvSpPr/>
          <p:nvPr/>
        </p:nvSpPr>
        <p:spPr>
          <a:xfrm>
            <a:off x="438652" y="74270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6" name="Image 11">
            <a:extLst>
              <a:ext uri="{FF2B5EF4-FFF2-40B4-BE49-F238E27FC236}">
                <a16:creationId xmlns:a16="http://schemas.microsoft.com/office/drawing/2014/main" id="{59B71A39-1E7D-A6EB-57D4-DC62DAFDDC09}"/>
              </a:ext>
            </a:extLst>
          </p:cNvPr>
          <p:cNvPicPr/>
          <p:nvPr/>
        </p:nvPicPr>
        <p:blipFill>
          <a:blip r:embed="rId2"/>
          <a:stretch/>
        </p:blipFill>
        <p:spPr>
          <a:xfrm>
            <a:off x="1429967" y="727519"/>
            <a:ext cx="433753" cy="369916"/>
          </a:xfrm>
          <a:prstGeom prst="rect">
            <a:avLst/>
          </a:prstGeom>
          <a:ln w="0">
            <a:noFill/>
          </a:ln>
        </p:spPr>
      </p:pic>
      <p:sp>
        <p:nvSpPr>
          <p:cNvPr id="8" name="Rectangle : coins arrondis 7">
            <a:extLst>
              <a:ext uri="{FF2B5EF4-FFF2-40B4-BE49-F238E27FC236}">
                <a16:creationId xmlns:a16="http://schemas.microsoft.com/office/drawing/2014/main" id="{86D9AC9D-4E27-E7DD-7287-5395C327E92A}"/>
              </a:ext>
            </a:extLst>
          </p:cNvPr>
          <p:cNvSpPr/>
          <p:nvPr/>
        </p:nvSpPr>
        <p:spPr>
          <a:xfrm>
            <a:off x="2515547" y="1187752"/>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9" name="ZoneTexte 9">
            <a:extLst>
              <a:ext uri="{FF2B5EF4-FFF2-40B4-BE49-F238E27FC236}">
                <a16:creationId xmlns:a16="http://schemas.microsoft.com/office/drawing/2014/main" id="{37B81CE5-4F30-30EE-252E-4CF0F312ECE4}"/>
              </a:ext>
            </a:extLst>
          </p:cNvPr>
          <p:cNvSpPr/>
          <p:nvPr/>
        </p:nvSpPr>
        <p:spPr>
          <a:xfrm>
            <a:off x="2515547" y="74270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10" name="Image 11">
            <a:extLst>
              <a:ext uri="{FF2B5EF4-FFF2-40B4-BE49-F238E27FC236}">
                <a16:creationId xmlns:a16="http://schemas.microsoft.com/office/drawing/2014/main" id="{16386DC6-6B87-9EA0-4E63-28384EDDB950}"/>
              </a:ext>
            </a:extLst>
          </p:cNvPr>
          <p:cNvPicPr/>
          <p:nvPr/>
        </p:nvPicPr>
        <p:blipFill>
          <a:blip r:embed="rId2"/>
          <a:stretch/>
        </p:blipFill>
        <p:spPr>
          <a:xfrm>
            <a:off x="3506862" y="727519"/>
            <a:ext cx="433753" cy="369916"/>
          </a:xfrm>
          <a:prstGeom prst="rect">
            <a:avLst/>
          </a:prstGeom>
          <a:ln w="0">
            <a:noFill/>
          </a:ln>
        </p:spPr>
      </p:pic>
      <p:sp>
        <p:nvSpPr>
          <p:cNvPr id="11" name="Rectangle : coins arrondis 4">
            <a:extLst>
              <a:ext uri="{FF2B5EF4-FFF2-40B4-BE49-F238E27FC236}">
                <a16:creationId xmlns:a16="http://schemas.microsoft.com/office/drawing/2014/main" id="{1875E539-40B8-5539-D44D-4C2D90E370B3}"/>
              </a:ext>
            </a:extLst>
          </p:cNvPr>
          <p:cNvSpPr/>
          <p:nvPr/>
        </p:nvSpPr>
        <p:spPr>
          <a:xfrm>
            <a:off x="239963" y="3810199"/>
            <a:ext cx="1998412" cy="3109487"/>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2" name="Rectangle : coins arrondis 3">
            <a:extLst>
              <a:ext uri="{FF2B5EF4-FFF2-40B4-BE49-F238E27FC236}">
                <a16:creationId xmlns:a16="http://schemas.microsoft.com/office/drawing/2014/main" id="{0AE715EB-A584-199C-BECC-4C0054D68D13}"/>
              </a:ext>
            </a:extLst>
          </p:cNvPr>
          <p:cNvSpPr/>
          <p:nvPr/>
        </p:nvSpPr>
        <p:spPr>
          <a:xfrm>
            <a:off x="438651" y="4348301"/>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3" name="Rectangle 5">
            <a:extLst>
              <a:ext uri="{FF2B5EF4-FFF2-40B4-BE49-F238E27FC236}">
                <a16:creationId xmlns:a16="http://schemas.microsoft.com/office/drawing/2014/main" id="{E002BBCD-5D8A-1209-0065-2115D02A57C1}"/>
              </a:ext>
            </a:extLst>
          </p:cNvPr>
          <p:cNvSpPr/>
          <p:nvPr/>
        </p:nvSpPr>
        <p:spPr>
          <a:xfrm>
            <a:off x="409476" y="4011201"/>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14" name="Image 6">
            <a:extLst>
              <a:ext uri="{FF2B5EF4-FFF2-40B4-BE49-F238E27FC236}">
                <a16:creationId xmlns:a16="http://schemas.microsoft.com/office/drawing/2014/main" id="{2B69B08E-9360-2E8A-1700-7A9A9964F900}"/>
              </a:ext>
            </a:extLst>
          </p:cNvPr>
          <p:cNvPicPr/>
          <p:nvPr/>
        </p:nvPicPr>
        <p:blipFill>
          <a:blip r:embed="rId3"/>
          <a:srcRect r="33455" b="16321"/>
          <a:stretch/>
        </p:blipFill>
        <p:spPr>
          <a:xfrm rot="10800000" flipH="1">
            <a:off x="1487157" y="3874889"/>
            <a:ext cx="376563" cy="408723"/>
          </a:xfrm>
          <a:prstGeom prst="rect">
            <a:avLst/>
          </a:prstGeom>
          <a:ln w="0">
            <a:noFill/>
          </a:ln>
        </p:spPr>
      </p:pic>
      <p:sp>
        <p:nvSpPr>
          <p:cNvPr id="15" name="Rectangle : coins arrondis 4">
            <a:extLst>
              <a:ext uri="{FF2B5EF4-FFF2-40B4-BE49-F238E27FC236}">
                <a16:creationId xmlns:a16="http://schemas.microsoft.com/office/drawing/2014/main" id="{88FA51FD-61FE-7DC4-BD73-1954A0CB6930}"/>
              </a:ext>
            </a:extLst>
          </p:cNvPr>
          <p:cNvSpPr/>
          <p:nvPr/>
        </p:nvSpPr>
        <p:spPr>
          <a:xfrm>
            <a:off x="4340785" y="636023"/>
            <a:ext cx="1998412" cy="3130299"/>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6" name="Rectangle : coins arrondis 3">
            <a:extLst>
              <a:ext uri="{FF2B5EF4-FFF2-40B4-BE49-F238E27FC236}">
                <a16:creationId xmlns:a16="http://schemas.microsoft.com/office/drawing/2014/main" id="{C897F0F7-96BA-9E19-8AA6-94BBBBEC733E}"/>
              </a:ext>
            </a:extLst>
          </p:cNvPr>
          <p:cNvSpPr/>
          <p:nvPr/>
        </p:nvSpPr>
        <p:spPr>
          <a:xfrm>
            <a:off x="4568384" y="1199464"/>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7" name="Rectangle 5">
            <a:extLst>
              <a:ext uri="{FF2B5EF4-FFF2-40B4-BE49-F238E27FC236}">
                <a16:creationId xmlns:a16="http://schemas.microsoft.com/office/drawing/2014/main" id="{AF6CCE68-8D2D-62F9-188D-DCF3B7E6A7B2}"/>
              </a:ext>
            </a:extLst>
          </p:cNvPr>
          <p:cNvSpPr/>
          <p:nvPr/>
        </p:nvSpPr>
        <p:spPr>
          <a:xfrm>
            <a:off x="4539209" y="862364"/>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18" name="Image 6">
            <a:extLst>
              <a:ext uri="{FF2B5EF4-FFF2-40B4-BE49-F238E27FC236}">
                <a16:creationId xmlns:a16="http://schemas.microsoft.com/office/drawing/2014/main" id="{9C33515D-B559-1034-E8DD-6B34EB91C753}"/>
              </a:ext>
            </a:extLst>
          </p:cNvPr>
          <p:cNvPicPr/>
          <p:nvPr/>
        </p:nvPicPr>
        <p:blipFill>
          <a:blip r:embed="rId3"/>
          <a:srcRect r="33455" b="16321"/>
          <a:stretch/>
        </p:blipFill>
        <p:spPr>
          <a:xfrm rot="10800000" flipH="1">
            <a:off x="5616890" y="726052"/>
            <a:ext cx="376563" cy="408723"/>
          </a:xfrm>
          <a:prstGeom prst="rect">
            <a:avLst/>
          </a:prstGeom>
          <a:ln w="0">
            <a:noFill/>
          </a:ln>
        </p:spPr>
      </p:pic>
      <p:sp>
        <p:nvSpPr>
          <p:cNvPr id="19" name="Rectangle : coins arrondis 4">
            <a:extLst>
              <a:ext uri="{FF2B5EF4-FFF2-40B4-BE49-F238E27FC236}">
                <a16:creationId xmlns:a16="http://schemas.microsoft.com/office/drawing/2014/main" id="{EB512E94-B227-E2E3-5FE9-6EFC7516C3DA}"/>
              </a:ext>
            </a:extLst>
          </p:cNvPr>
          <p:cNvSpPr/>
          <p:nvPr/>
        </p:nvSpPr>
        <p:spPr>
          <a:xfrm>
            <a:off x="6396382" y="636024"/>
            <a:ext cx="1998412" cy="3134826"/>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0" name="Rectangle : coins arrondis 3">
            <a:extLst>
              <a:ext uri="{FF2B5EF4-FFF2-40B4-BE49-F238E27FC236}">
                <a16:creationId xmlns:a16="http://schemas.microsoft.com/office/drawing/2014/main" id="{CFD13AFB-FFB0-0F51-489A-1F9D32A38E26}"/>
              </a:ext>
            </a:extLst>
          </p:cNvPr>
          <p:cNvSpPr/>
          <p:nvPr/>
        </p:nvSpPr>
        <p:spPr>
          <a:xfrm>
            <a:off x="6595070" y="1199464"/>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1" name="Rectangle 5">
            <a:extLst>
              <a:ext uri="{FF2B5EF4-FFF2-40B4-BE49-F238E27FC236}">
                <a16:creationId xmlns:a16="http://schemas.microsoft.com/office/drawing/2014/main" id="{7E01F5C8-AE7D-7F45-1E66-23505E54F020}"/>
              </a:ext>
            </a:extLst>
          </p:cNvPr>
          <p:cNvSpPr/>
          <p:nvPr/>
        </p:nvSpPr>
        <p:spPr>
          <a:xfrm>
            <a:off x="6565895" y="862364"/>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22" name="Image 6">
            <a:extLst>
              <a:ext uri="{FF2B5EF4-FFF2-40B4-BE49-F238E27FC236}">
                <a16:creationId xmlns:a16="http://schemas.microsoft.com/office/drawing/2014/main" id="{8B0EDC1A-6BC3-DEF0-FC21-C5074D0EAF7D}"/>
              </a:ext>
            </a:extLst>
          </p:cNvPr>
          <p:cNvPicPr/>
          <p:nvPr/>
        </p:nvPicPr>
        <p:blipFill>
          <a:blip r:embed="rId3"/>
          <a:srcRect r="33455" b="16321"/>
          <a:stretch/>
        </p:blipFill>
        <p:spPr>
          <a:xfrm rot="10800000" flipH="1">
            <a:off x="7643576" y="726052"/>
            <a:ext cx="376563" cy="408723"/>
          </a:xfrm>
          <a:prstGeom prst="rect">
            <a:avLst/>
          </a:prstGeom>
          <a:ln w="0">
            <a:noFill/>
          </a:ln>
        </p:spPr>
      </p:pic>
      <p:sp>
        <p:nvSpPr>
          <p:cNvPr id="23" name="Rectangle : coins arrondis 4">
            <a:extLst>
              <a:ext uri="{FF2B5EF4-FFF2-40B4-BE49-F238E27FC236}">
                <a16:creationId xmlns:a16="http://schemas.microsoft.com/office/drawing/2014/main" id="{ED1F6A69-B546-D308-D159-CA46ADE280BE}"/>
              </a:ext>
            </a:extLst>
          </p:cNvPr>
          <p:cNvSpPr/>
          <p:nvPr/>
        </p:nvSpPr>
        <p:spPr>
          <a:xfrm>
            <a:off x="8451643" y="611837"/>
            <a:ext cx="1998412" cy="3154485"/>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4" name="Rectangle : coins arrondis 3">
            <a:extLst>
              <a:ext uri="{FF2B5EF4-FFF2-40B4-BE49-F238E27FC236}">
                <a16:creationId xmlns:a16="http://schemas.microsoft.com/office/drawing/2014/main" id="{D2A0AD0D-94CE-0FE3-62E8-E7DFABEEF87C}"/>
              </a:ext>
            </a:extLst>
          </p:cNvPr>
          <p:cNvSpPr/>
          <p:nvPr/>
        </p:nvSpPr>
        <p:spPr>
          <a:xfrm>
            <a:off x="8650331" y="1149939"/>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5" name="Rectangle 5">
            <a:extLst>
              <a:ext uri="{FF2B5EF4-FFF2-40B4-BE49-F238E27FC236}">
                <a16:creationId xmlns:a16="http://schemas.microsoft.com/office/drawing/2014/main" id="{D00411E4-3AAC-646A-E603-25914ED2E0B0}"/>
              </a:ext>
            </a:extLst>
          </p:cNvPr>
          <p:cNvSpPr/>
          <p:nvPr/>
        </p:nvSpPr>
        <p:spPr>
          <a:xfrm>
            <a:off x="8621156" y="812839"/>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26" name="Image 6">
            <a:extLst>
              <a:ext uri="{FF2B5EF4-FFF2-40B4-BE49-F238E27FC236}">
                <a16:creationId xmlns:a16="http://schemas.microsoft.com/office/drawing/2014/main" id="{6E33AA2B-25A4-4B13-15D8-20139D30F5AA}"/>
              </a:ext>
            </a:extLst>
          </p:cNvPr>
          <p:cNvPicPr/>
          <p:nvPr/>
        </p:nvPicPr>
        <p:blipFill>
          <a:blip r:embed="rId3"/>
          <a:srcRect r="33455" b="16321"/>
          <a:stretch/>
        </p:blipFill>
        <p:spPr>
          <a:xfrm rot="10800000" flipH="1">
            <a:off x="9698837" y="676527"/>
            <a:ext cx="376563" cy="408723"/>
          </a:xfrm>
          <a:prstGeom prst="rect">
            <a:avLst/>
          </a:prstGeom>
          <a:ln w="0">
            <a:noFill/>
          </a:ln>
        </p:spPr>
      </p:pic>
      <p:sp>
        <p:nvSpPr>
          <p:cNvPr id="27" name="Rectangle : coins arrondis 4">
            <a:extLst>
              <a:ext uri="{FF2B5EF4-FFF2-40B4-BE49-F238E27FC236}">
                <a16:creationId xmlns:a16="http://schemas.microsoft.com/office/drawing/2014/main" id="{F9F9FCD7-B1F9-8682-DF89-CF9D5A605A05}"/>
              </a:ext>
            </a:extLst>
          </p:cNvPr>
          <p:cNvSpPr/>
          <p:nvPr/>
        </p:nvSpPr>
        <p:spPr>
          <a:xfrm>
            <a:off x="2292350" y="3816852"/>
            <a:ext cx="1998412" cy="3109487"/>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8" name="Rectangle : coins arrondis 3">
            <a:extLst>
              <a:ext uri="{FF2B5EF4-FFF2-40B4-BE49-F238E27FC236}">
                <a16:creationId xmlns:a16="http://schemas.microsoft.com/office/drawing/2014/main" id="{F82D3B9A-2C0E-C5A2-4A4B-86AB9B466D8E}"/>
              </a:ext>
            </a:extLst>
          </p:cNvPr>
          <p:cNvSpPr/>
          <p:nvPr/>
        </p:nvSpPr>
        <p:spPr>
          <a:xfrm>
            <a:off x="2487663" y="4354954"/>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9" name="Rectangle 5">
            <a:extLst>
              <a:ext uri="{FF2B5EF4-FFF2-40B4-BE49-F238E27FC236}">
                <a16:creationId xmlns:a16="http://schemas.microsoft.com/office/drawing/2014/main" id="{3372231C-4A36-D1FF-51A4-A4C39EC9C1B5}"/>
              </a:ext>
            </a:extLst>
          </p:cNvPr>
          <p:cNvSpPr/>
          <p:nvPr/>
        </p:nvSpPr>
        <p:spPr>
          <a:xfrm>
            <a:off x="2461863" y="4017854"/>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30" name="Image 6">
            <a:extLst>
              <a:ext uri="{FF2B5EF4-FFF2-40B4-BE49-F238E27FC236}">
                <a16:creationId xmlns:a16="http://schemas.microsoft.com/office/drawing/2014/main" id="{D7BBC29B-25C4-C267-9525-A5BDBBA5CE31}"/>
              </a:ext>
            </a:extLst>
          </p:cNvPr>
          <p:cNvPicPr/>
          <p:nvPr/>
        </p:nvPicPr>
        <p:blipFill>
          <a:blip r:embed="rId3"/>
          <a:srcRect r="33455" b="16321"/>
          <a:stretch/>
        </p:blipFill>
        <p:spPr>
          <a:xfrm rot="10800000" flipH="1">
            <a:off x="3539544" y="3881542"/>
            <a:ext cx="376563" cy="408723"/>
          </a:xfrm>
          <a:prstGeom prst="rect">
            <a:avLst/>
          </a:prstGeom>
          <a:ln w="0">
            <a:noFill/>
          </a:ln>
        </p:spPr>
      </p:pic>
      <p:sp>
        <p:nvSpPr>
          <p:cNvPr id="31" name="Rectangle : coins arrondis 4">
            <a:extLst>
              <a:ext uri="{FF2B5EF4-FFF2-40B4-BE49-F238E27FC236}">
                <a16:creationId xmlns:a16="http://schemas.microsoft.com/office/drawing/2014/main" id="{E46EEC92-2068-C029-0A75-4BD8309B5F1B}"/>
              </a:ext>
            </a:extLst>
          </p:cNvPr>
          <p:cNvSpPr/>
          <p:nvPr/>
        </p:nvSpPr>
        <p:spPr>
          <a:xfrm>
            <a:off x="4346700" y="3810199"/>
            <a:ext cx="1998412" cy="3109487"/>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2" name="Rectangle : coins arrondis 3">
            <a:extLst>
              <a:ext uri="{FF2B5EF4-FFF2-40B4-BE49-F238E27FC236}">
                <a16:creationId xmlns:a16="http://schemas.microsoft.com/office/drawing/2014/main" id="{E9F1821B-DF96-FEF4-E76B-A7AD6AF72B6D}"/>
              </a:ext>
            </a:extLst>
          </p:cNvPr>
          <p:cNvSpPr/>
          <p:nvPr/>
        </p:nvSpPr>
        <p:spPr>
          <a:xfrm>
            <a:off x="4545388" y="4348301"/>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3" name="Rectangle 5">
            <a:extLst>
              <a:ext uri="{FF2B5EF4-FFF2-40B4-BE49-F238E27FC236}">
                <a16:creationId xmlns:a16="http://schemas.microsoft.com/office/drawing/2014/main" id="{A86D5AED-EDB9-8F6E-4FB5-96A64E3AB688}"/>
              </a:ext>
            </a:extLst>
          </p:cNvPr>
          <p:cNvSpPr/>
          <p:nvPr/>
        </p:nvSpPr>
        <p:spPr>
          <a:xfrm>
            <a:off x="4516213" y="4011201"/>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34" name="Image 6">
            <a:extLst>
              <a:ext uri="{FF2B5EF4-FFF2-40B4-BE49-F238E27FC236}">
                <a16:creationId xmlns:a16="http://schemas.microsoft.com/office/drawing/2014/main" id="{9BE45E33-7DFB-BDD7-2001-CD3768481D5F}"/>
              </a:ext>
            </a:extLst>
          </p:cNvPr>
          <p:cNvPicPr/>
          <p:nvPr/>
        </p:nvPicPr>
        <p:blipFill>
          <a:blip r:embed="rId3"/>
          <a:srcRect r="33455" b="16321"/>
          <a:stretch/>
        </p:blipFill>
        <p:spPr>
          <a:xfrm rot="10800000" flipH="1">
            <a:off x="5593894" y="3874889"/>
            <a:ext cx="376563" cy="408723"/>
          </a:xfrm>
          <a:prstGeom prst="rect">
            <a:avLst/>
          </a:prstGeom>
          <a:ln w="0">
            <a:noFill/>
          </a:ln>
        </p:spPr>
      </p:pic>
      <p:sp>
        <p:nvSpPr>
          <p:cNvPr id="35" name="Rectangle : coins arrondis 4">
            <a:extLst>
              <a:ext uri="{FF2B5EF4-FFF2-40B4-BE49-F238E27FC236}">
                <a16:creationId xmlns:a16="http://schemas.microsoft.com/office/drawing/2014/main" id="{83BEC290-546C-2787-EC23-A2307800E155}"/>
              </a:ext>
            </a:extLst>
          </p:cNvPr>
          <p:cNvSpPr/>
          <p:nvPr/>
        </p:nvSpPr>
        <p:spPr>
          <a:xfrm>
            <a:off x="6396382" y="3804599"/>
            <a:ext cx="1998412" cy="3109487"/>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6" name="Rectangle : coins arrondis 3">
            <a:extLst>
              <a:ext uri="{FF2B5EF4-FFF2-40B4-BE49-F238E27FC236}">
                <a16:creationId xmlns:a16="http://schemas.microsoft.com/office/drawing/2014/main" id="{9A152E92-6106-F13C-1AF7-CE2C43B4227E}"/>
              </a:ext>
            </a:extLst>
          </p:cNvPr>
          <p:cNvSpPr/>
          <p:nvPr/>
        </p:nvSpPr>
        <p:spPr>
          <a:xfrm>
            <a:off x="6652974" y="4330015"/>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7" name="Rectangle 5">
            <a:extLst>
              <a:ext uri="{FF2B5EF4-FFF2-40B4-BE49-F238E27FC236}">
                <a16:creationId xmlns:a16="http://schemas.microsoft.com/office/drawing/2014/main" id="{69BD180B-B190-5689-9D78-55E83B5BC044}"/>
              </a:ext>
            </a:extLst>
          </p:cNvPr>
          <p:cNvSpPr/>
          <p:nvPr/>
        </p:nvSpPr>
        <p:spPr>
          <a:xfrm>
            <a:off x="6565895" y="4005601"/>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38" name="Image 6">
            <a:extLst>
              <a:ext uri="{FF2B5EF4-FFF2-40B4-BE49-F238E27FC236}">
                <a16:creationId xmlns:a16="http://schemas.microsoft.com/office/drawing/2014/main" id="{F360BB3C-43FC-C5BB-4106-13B731510015}"/>
              </a:ext>
            </a:extLst>
          </p:cNvPr>
          <p:cNvPicPr/>
          <p:nvPr/>
        </p:nvPicPr>
        <p:blipFill>
          <a:blip r:embed="rId3"/>
          <a:srcRect r="33455" b="16321"/>
          <a:stretch/>
        </p:blipFill>
        <p:spPr>
          <a:xfrm rot="10800000" flipH="1">
            <a:off x="7643576" y="3869289"/>
            <a:ext cx="376563" cy="408723"/>
          </a:xfrm>
          <a:prstGeom prst="rect">
            <a:avLst/>
          </a:prstGeom>
          <a:ln w="0">
            <a:noFill/>
          </a:ln>
        </p:spPr>
      </p:pic>
      <p:sp>
        <p:nvSpPr>
          <p:cNvPr id="39" name="Rectangle : coins arrondis 4">
            <a:extLst>
              <a:ext uri="{FF2B5EF4-FFF2-40B4-BE49-F238E27FC236}">
                <a16:creationId xmlns:a16="http://schemas.microsoft.com/office/drawing/2014/main" id="{CCAD353A-E8ED-F71A-4284-0C82E9E7912F}"/>
              </a:ext>
            </a:extLst>
          </p:cNvPr>
          <p:cNvSpPr/>
          <p:nvPr/>
        </p:nvSpPr>
        <p:spPr>
          <a:xfrm>
            <a:off x="8463851" y="3793352"/>
            <a:ext cx="1998412" cy="3120734"/>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0" name="Rectangle : coins arrondis 3">
            <a:extLst>
              <a:ext uri="{FF2B5EF4-FFF2-40B4-BE49-F238E27FC236}">
                <a16:creationId xmlns:a16="http://schemas.microsoft.com/office/drawing/2014/main" id="{B34B49A3-1575-D411-EE91-859528231034}"/>
              </a:ext>
            </a:extLst>
          </p:cNvPr>
          <p:cNvSpPr/>
          <p:nvPr/>
        </p:nvSpPr>
        <p:spPr>
          <a:xfrm>
            <a:off x="8652125" y="4374117"/>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1" name="Rectangle 5">
            <a:extLst>
              <a:ext uri="{FF2B5EF4-FFF2-40B4-BE49-F238E27FC236}">
                <a16:creationId xmlns:a16="http://schemas.microsoft.com/office/drawing/2014/main" id="{2D99DA4D-BA5E-C5C6-F6BB-1D0B0634E87A}"/>
              </a:ext>
            </a:extLst>
          </p:cNvPr>
          <p:cNvSpPr/>
          <p:nvPr/>
        </p:nvSpPr>
        <p:spPr>
          <a:xfrm>
            <a:off x="8622950" y="4037017"/>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42" name="Image 6">
            <a:extLst>
              <a:ext uri="{FF2B5EF4-FFF2-40B4-BE49-F238E27FC236}">
                <a16:creationId xmlns:a16="http://schemas.microsoft.com/office/drawing/2014/main" id="{760B6152-3509-5A68-7E53-D7E1636ED920}"/>
              </a:ext>
            </a:extLst>
          </p:cNvPr>
          <p:cNvPicPr/>
          <p:nvPr/>
        </p:nvPicPr>
        <p:blipFill>
          <a:blip r:embed="rId3"/>
          <a:srcRect r="33455" b="16321"/>
          <a:stretch/>
        </p:blipFill>
        <p:spPr>
          <a:xfrm rot="10800000" flipH="1">
            <a:off x="9700631" y="3900705"/>
            <a:ext cx="376563" cy="408723"/>
          </a:xfrm>
          <a:prstGeom prst="rect">
            <a:avLst/>
          </a:prstGeom>
          <a:ln w="0">
            <a:noFill/>
          </a:ln>
        </p:spPr>
      </p:pic>
      <p:sp>
        <p:nvSpPr>
          <p:cNvPr id="43" name="ZoneTexte 42">
            <a:extLst>
              <a:ext uri="{FF2B5EF4-FFF2-40B4-BE49-F238E27FC236}">
                <a16:creationId xmlns:a16="http://schemas.microsoft.com/office/drawing/2014/main" id="{E9F3CD11-02CF-E61B-C6F5-4DEA6D99B89F}"/>
              </a:ext>
            </a:extLst>
          </p:cNvPr>
          <p:cNvSpPr txBox="1"/>
          <p:nvPr/>
        </p:nvSpPr>
        <p:spPr>
          <a:xfrm>
            <a:off x="2489591" y="1384549"/>
            <a:ext cx="1534587" cy="400110"/>
          </a:xfrm>
          <a:prstGeom prst="rect">
            <a:avLst/>
          </a:prstGeom>
          <a:noFill/>
        </p:spPr>
        <p:txBody>
          <a:bodyPr wrap="none" rtlCol="0">
            <a:spAutoFit/>
          </a:bodyPr>
          <a:lstStyle/>
          <a:p>
            <a:r>
              <a:rPr lang="fr-FR" sz="2000" dirty="0">
                <a:latin typeface="Arial Black" panose="020B0A04020102020204" pitchFamily="34" charset="0"/>
              </a:rPr>
              <a:t>L’internat</a:t>
            </a:r>
          </a:p>
        </p:txBody>
      </p:sp>
      <p:sp>
        <p:nvSpPr>
          <p:cNvPr id="44" name="ZoneTexte 43">
            <a:extLst>
              <a:ext uri="{FF2B5EF4-FFF2-40B4-BE49-F238E27FC236}">
                <a16:creationId xmlns:a16="http://schemas.microsoft.com/office/drawing/2014/main" id="{9580C169-8DC6-D2C1-90B1-0E8D26A4F5EA}"/>
              </a:ext>
            </a:extLst>
          </p:cNvPr>
          <p:cNvSpPr txBox="1"/>
          <p:nvPr/>
        </p:nvSpPr>
        <p:spPr>
          <a:xfrm>
            <a:off x="408479" y="1438765"/>
            <a:ext cx="1676613" cy="523220"/>
          </a:xfrm>
          <a:prstGeom prst="rect">
            <a:avLst/>
          </a:prstGeom>
          <a:noFill/>
        </p:spPr>
        <p:txBody>
          <a:bodyPr wrap="none" rtlCol="0">
            <a:spAutoFit/>
          </a:bodyPr>
          <a:lstStyle/>
          <a:p>
            <a:r>
              <a:rPr lang="fr-FR" sz="1400" dirty="0">
                <a:latin typeface="Arial Black" panose="020B0A04020102020204" pitchFamily="34" charset="0"/>
              </a:rPr>
              <a:t>La proximité </a:t>
            </a:r>
          </a:p>
          <a:p>
            <a:r>
              <a:rPr lang="fr-FR" sz="1400" dirty="0">
                <a:latin typeface="Arial Black" panose="020B0A04020102020204" pitchFamily="34" charset="0"/>
              </a:rPr>
              <a:t>de la formation</a:t>
            </a:r>
          </a:p>
        </p:txBody>
      </p:sp>
      <p:sp>
        <p:nvSpPr>
          <p:cNvPr id="45" name="ZoneTexte 44">
            <a:extLst>
              <a:ext uri="{FF2B5EF4-FFF2-40B4-BE49-F238E27FC236}">
                <a16:creationId xmlns:a16="http://schemas.microsoft.com/office/drawing/2014/main" id="{F81B2009-42F3-EC5D-33DE-54EB6D8B9207}"/>
              </a:ext>
            </a:extLst>
          </p:cNvPr>
          <p:cNvSpPr txBox="1"/>
          <p:nvPr/>
        </p:nvSpPr>
        <p:spPr>
          <a:xfrm>
            <a:off x="487874" y="4711216"/>
            <a:ext cx="1455527" cy="307777"/>
          </a:xfrm>
          <a:prstGeom prst="rect">
            <a:avLst/>
          </a:prstGeom>
          <a:noFill/>
        </p:spPr>
        <p:txBody>
          <a:bodyPr wrap="none" rtlCol="0">
            <a:spAutoFit/>
          </a:bodyPr>
          <a:lstStyle/>
          <a:p>
            <a:r>
              <a:rPr lang="fr-FR" sz="1400" dirty="0">
                <a:latin typeface="Arial Black" panose="020B0A04020102020204" pitchFamily="34" charset="0"/>
              </a:rPr>
              <a:t>Mes troubles</a:t>
            </a:r>
          </a:p>
        </p:txBody>
      </p:sp>
      <p:sp>
        <p:nvSpPr>
          <p:cNvPr id="46" name="ZoneTexte 45">
            <a:extLst>
              <a:ext uri="{FF2B5EF4-FFF2-40B4-BE49-F238E27FC236}">
                <a16:creationId xmlns:a16="http://schemas.microsoft.com/office/drawing/2014/main" id="{6A49892F-2118-62FB-7C75-F943B502D2C3}"/>
              </a:ext>
            </a:extLst>
          </p:cNvPr>
          <p:cNvSpPr txBox="1"/>
          <p:nvPr/>
        </p:nvSpPr>
        <p:spPr>
          <a:xfrm>
            <a:off x="2469460" y="4696210"/>
            <a:ext cx="1634678" cy="523220"/>
          </a:xfrm>
          <a:prstGeom prst="rect">
            <a:avLst/>
          </a:prstGeom>
          <a:noFill/>
        </p:spPr>
        <p:txBody>
          <a:bodyPr wrap="none" rtlCol="0">
            <a:spAutoFit/>
          </a:bodyPr>
          <a:lstStyle/>
          <a:p>
            <a:r>
              <a:rPr lang="fr-FR" sz="1400" dirty="0">
                <a:latin typeface="Arial Black" panose="020B0A04020102020204" pitchFamily="34" charset="0"/>
              </a:rPr>
              <a:t>Mon </a:t>
            </a:r>
          </a:p>
          <a:p>
            <a:r>
              <a:rPr lang="fr-FR" sz="1400" dirty="0">
                <a:latin typeface="Arial Black" panose="020B0A04020102020204" pitchFamily="34" charset="0"/>
              </a:rPr>
              <a:t>comportement</a:t>
            </a:r>
          </a:p>
        </p:txBody>
      </p:sp>
      <p:sp>
        <p:nvSpPr>
          <p:cNvPr id="47" name="ZoneTexte 46">
            <a:extLst>
              <a:ext uri="{FF2B5EF4-FFF2-40B4-BE49-F238E27FC236}">
                <a16:creationId xmlns:a16="http://schemas.microsoft.com/office/drawing/2014/main" id="{CB572762-A4FF-7C4B-4A5B-E89A127BF274}"/>
              </a:ext>
            </a:extLst>
          </p:cNvPr>
          <p:cNvSpPr txBox="1"/>
          <p:nvPr/>
        </p:nvSpPr>
        <p:spPr>
          <a:xfrm>
            <a:off x="4628044" y="4521765"/>
            <a:ext cx="1494320" cy="738664"/>
          </a:xfrm>
          <a:prstGeom prst="rect">
            <a:avLst/>
          </a:prstGeom>
          <a:noFill/>
        </p:spPr>
        <p:txBody>
          <a:bodyPr wrap="none" rtlCol="0">
            <a:spAutoFit/>
          </a:bodyPr>
          <a:lstStyle/>
          <a:p>
            <a:r>
              <a:rPr lang="fr-FR" sz="1400" dirty="0">
                <a:latin typeface="Arial Black" panose="020B0A04020102020204" pitchFamily="34" charset="0"/>
              </a:rPr>
              <a:t>Mon manque </a:t>
            </a:r>
          </a:p>
          <a:p>
            <a:r>
              <a:rPr lang="fr-FR" sz="1400" dirty="0">
                <a:latin typeface="Arial Black" panose="020B0A04020102020204" pitchFamily="34" charset="0"/>
              </a:rPr>
              <a:t>de confiance</a:t>
            </a:r>
          </a:p>
          <a:p>
            <a:r>
              <a:rPr lang="fr-FR" sz="1400" dirty="0">
                <a:latin typeface="Arial Black" panose="020B0A04020102020204" pitchFamily="34" charset="0"/>
              </a:rPr>
              <a:t>en moi</a:t>
            </a:r>
          </a:p>
        </p:txBody>
      </p:sp>
      <p:sp>
        <p:nvSpPr>
          <p:cNvPr id="48" name="ZoneTexte 47">
            <a:extLst>
              <a:ext uri="{FF2B5EF4-FFF2-40B4-BE49-F238E27FC236}">
                <a16:creationId xmlns:a16="http://schemas.microsoft.com/office/drawing/2014/main" id="{C70C8031-AA04-078B-17BF-BEB63F2640B4}"/>
              </a:ext>
            </a:extLst>
          </p:cNvPr>
          <p:cNvSpPr txBox="1"/>
          <p:nvPr/>
        </p:nvSpPr>
        <p:spPr>
          <a:xfrm>
            <a:off x="6767844" y="4543703"/>
            <a:ext cx="1231427" cy="738664"/>
          </a:xfrm>
          <a:prstGeom prst="rect">
            <a:avLst/>
          </a:prstGeom>
          <a:noFill/>
        </p:spPr>
        <p:txBody>
          <a:bodyPr wrap="none" rtlCol="0">
            <a:spAutoFit/>
          </a:bodyPr>
          <a:lstStyle/>
          <a:p>
            <a:r>
              <a:rPr lang="fr-FR" sz="1400" dirty="0">
                <a:latin typeface="Arial Black" panose="020B0A04020102020204" pitchFamily="34" charset="0"/>
              </a:rPr>
              <a:t>Mes </a:t>
            </a:r>
          </a:p>
          <a:p>
            <a:r>
              <a:rPr lang="fr-FR" sz="1400" dirty="0">
                <a:latin typeface="Arial Black" panose="020B0A04020102020204" pitchFamily="34" charset="0"/>
              </a:rPr>
              <a:t>mauvaises</a:t>
            </a:r>
          </a:p>
          <a:p>
            <a:r>
              <a:rPr lang="fr-FR" sz="1400" dirty="0">
                <a:latin typeface="Arial Black" panose="020B0A04020102020204" pitchFamily="34" charset="0"/>
              </a:rPr>
              <a:t>notes</a:t>
            </a:r>
          </a:p>
        </p:txBody>
      </p:sp>
      <p:sp>
        <p:nvSpPr>
          <p:cNvPr id="49" name="ZoneTexte 48">
            <a:extLst>
              <a:ext uri="{FF2B5EF4-FFF2-40B4-BE49-F238E27FC236}">
                <a16:creationId xmlns:a16="http://schemas.microsoft.com/office/drawing/2014/main" id="{9413710C-FD9D-3C97-64C8-5360A873E83E}"/>
              </a:ext>
            </a:extLst>
          </p:cNvPr>
          <p:cNvSpPr txBox="1"/>
          <p:nvPr/>
        </p:nvSpPr>
        <p:spPr>
          <a:xfrm>
            <a:off x="8663804" y="4679298"/>
            <a:ext cx="1622688" cy="523220"/>
          </a:xfrm>
          <a:prstGeom prst="rect">
            <a:avLst/>
          </a:prstGeom>
          <a:noFill/>
        </p:spPr>
        <p:txBody>
          <a:bodyPr wrap="none" rtlCol="0">
            <a:spAutoFit/>
          </a:bodyPr>
          <a:lstStyle/>
          <a:p>
            <a:r>
              <a:rPr lang="fr-FR" sz="1400" dirty="0">
                <a:latin typeface="Arial Black" panose="020B0A04020102020204" pitchFamily="34" charset="0"/>
              </a:rPr>
              <a:t>Mes </a:t>
            </a:r>
          </a:p>
          <a:p>
            <a:r>
              <a:rPr lang="fr-FR" sz="1400" dirty="0">
                <a:latin typeface="Arial Black" panose="020B0A04020102020204" pitchFamily="34" charset="0"/>
              </a:rPr>
              <a:t>fréquentations</a:t>
            </a:r>
          </a:p>
        </p:txBody>
      </p:sp>
      <p:sp>
        <p:nvSpPr>
          <p:cNvPr id="50" name="ZoneTexte 49">
            <a:extLst>
              <a:ext uri="{FF2B5EF4-FFF2-40B4-BE49-F238E27FC236}">
                <a16:creationId xmlns:a16="http://schemas.microsoft.com/office/drawing/2014/main" id="{9CD102E6-3AEF-C79B-233F-1D323D6FA1EC}"/>
              </a:ext>
            </a:extLst>
          </p:cNvPr>
          <p:cNvSpPr txBox="1"/>
          <p:nvPr/>
        </p:nvSpPr>
        <p:spPr>
          <a:xfrm>
            <a:off x="8777923" y="1451882"/>
            <a:ext cx="1197444" cy="307777"/>
          </a:xfrm>
          <a:prstGeom prst="rect">
            <a:avLst/>
          </a:prstGeom>
          <a:noFill/>
        </p:spPr>
        <p:txBody>
          <a:bodyPr wrap="none" rtlCol="0">
            <a:spAutoFit/>
          </a:bodyPr>
          <a:lstStyle/>
          <a:p>
            <a:r>
              <a:rPr lang="fr-FR" sz="1400" dirty="0">
                <a:latin typeface="Arial Black" panose="020B0A04020102020204" pitchFamily="34" charset="0"/>
              </a:rPr>
              <a:t>Mes peurs</a:t>
            </a:r>
          </a:p>
        </p:txBody>
      </p:sp>
      <p:sp>
        <p:nvSpPr>
          <p:cNvPr id="51" name="ZoneTexte 50">
            <a:extLst>
              <a:ext uri="{FF2B5EF4-FFF2-40B4-BE49-F238E27FC236}">
                <a16:creationId xmlns:a16="http://schemas.microsoft.com/office/drawing/2014/main" id="{978E5951-E5EE-BB63-D8F6-C77F32CC0A70}"/>
              </a:ext>
            </a:extLst>
          </p:cNvPr>
          <p:cNvSpPr txBox="1"/>
          <p:nvPr/>
        </p:nvSpPr>
        <p:spPr>
          <a:xfrm>
            <a:off x="6744985" y="1451882"/>
            <a:ext cx="1200842" cy="307777"/>
          </a:xfrm>
          <a:prstGeom prst="rect">
            <a:avLst/>
          </a:prstGeom>
          <a:noFill/>
        </p:spPr>
        <p:txBody>
          <a:bodyPr wrap="none" rtlCol="0">
            <a:spAutoFit/>
          </a:bodyPr>
          <a:lstStyle/>
          <a:p>
            <a:r>
              <a:rPr lang="fr-FR" sz="1400" dirty="0">
                <a:latin typeface="Arial Black" panose="020B0A04020102020204" pitchFamily="34" charset="0"/>
              </a:rPr>
              <a:t>Ma famille</a:t>
            </a:r>
          </a:p>
        </p:txBody>
      </p:sp>
      <p:sp>
        <p:nvSpPr>
          <p:cNvPr id="52" name="ZoneTexte 51">
            <a:extLst>
              <a:ext uri="{FF2B5EF4-FFF2-40B4-BE49-F238E27FC236}">
                <a16:creationId xmlns:a16="http://schemas.microsoft.com/office/drawing/2014/main" id="{5F0558EB-7A09-55B0-5177-B7BDC7F57781}"/>
              </a:ext>
            </a:extLst>
          </p:cNvPr>
          <p:cNvSpPr txBox="1"/>
          <p:nvPr/>
        </p:nvSpPr>
        <p:spPr>
          <a:xfrm>
            <a:off x="4665881" y="1438765"/>
            <a:ext cx="1381981" cy="307777"/>
          </a:xfrm>
          <a:prstGeom prst="rect">
            <a:avLst/>
          </a:prstGeom>
          <a:noFill/>
        </p:spPr>
        <p:txBody>
          <a:bodyPr wrap="none" rtlCol="0">
            <a:spAutoFit/>
          </a:bodyPr>
          <a:lstStyle/>
          <a:p>
            <a:r>
              <a:rPr lang="fr-FR" sz="1400" dirty="0">
                <a:latin typeface="Arial Black" panose="020B0A04020102020204" pitchFamily="34" charset="0"/>
              </a:rPr>
              <a:t>Mes défauts</a:t>
            </a:r>
          </a:p>
        </p:txBody>
      </p:sp>
      <p:pic>
        <p:nvPicPr>
          <p:cNvPr id="6146" name="Picture 2" descr="230 mille Images et Photos de Proximité Libres de Droits | Shutterstock">
            <a:extLst>
              <a:ext uri="{FF2B5EF4-FFF2-40B4-BE49-F238E27FC236}">
                <a16:creationId xmlns:a16="http://schemas.microsoft.com/office/drawing/2014/main" id="{EAF6BC92-7A60-8A81-572C-EFA5C349481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503" t="4163" r="74995" b="65555"/>
          <a:stretch>
            <a:fillRect/>
          </a:stretch>
        </p:blipFill>
        <p:spPr bwMode="auto">
          <a:xfrm>
            <a:off x="723592" y="1924363"/>
            <a:ext cx="1031154" cy="1394008"/>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16 mille Images et Photos de Picto lit medical Libres de Droits |  Shutterstock">
            <a:extLst>
              <a:ext uri="{FF2B5EF4-FFF2-40B4-BE49-F238E27FC236}">
                <a16:creationId xmlns:a16="http://schemas.microsoft.com/office/drawing/2014/main" id="{7613D094-8D75-52E1-4DE4-FDC7C070EAAB}"/>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51185" b="6383"/>
          <a:stretch>
            <a:fillRect/>
          </a:stretch>
        </p:blipFill>
        <p:spPr bwMode="auto">
          <a:xfrm>
            <a:off x="2611294" y="2366090"/>
            <a:ext cx="1351009" cy="608205"/>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26 mille Images et Photos de Breakdown icon Libres de Droits | Shutterstock">
            <a:extLst>
              <a:ext uri="{FF2B5EF4-FFF2-40B4-BE49-F238E27FC236}">
                <a16:creationId xmlns:a16="http://schemas.microsoft.com/office/drawing/2014/main" id="{A103A1FE-29D0-26B5-88E7-69FFB8BF5C1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6830" t="28609" r="26132" b="26699"/>
          <a:stretch>
            <a:fillRect/>
          </a:stretch>
        </p:blipFill>
        <p:spPr bwMode="auto">
          <a:xfrm>
            <a:off x="4679464" y="2083642"/>
            <a:ext cx="1353246" cy="1285727"/>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163 mille Images et Photos de Famille picto Libres de Droits | Shutterstock">
            <a:extLst>
              <a:ext uri="{FF2B5EF4-FFF2-40B4-BE49-F238E27FC236}">
                <a16:creationId xmlns:a16="http://schemas.microsoft.com/office/drawing/2014/main" id="{1D32B849-54D3-5A42-8140-F6792450321C}"/>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8025" t="34610" r="52543" b="35375"/>
          <a:stretch>
            <a:fillRect/>
          </a:stretch>
        </p:blipFill>
        <p:spPr bwMode="auto">
          <a:xfrm>
            <a:off x="6625982" y="2164366"/>
            <a:ext cx="1454537" cy="1094051"/>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Peur picto : plus de 19 mille illustrations et dessins de stock libres de  droits proposés sous licence | Shutterstock">
            <a:extLst>
              <a:ext uri="{FF2B5EF4-FFF2-40B4-BE49-F238E27FC236}">
                <a16:creationId xmlns:a16="http://schemas.microsoft.com/office/drawing/2014/main" id="{FE682ADC-2045-D72E-7C04-0C5C96046EFD}"/>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5289" t="15640" r="22181" b="9669"/>
          <a:stretch>
            <a:fillRect/>
          </a:stretch>
        </p:blipFill>
        <p:spPr bwMode="auto">
          <a:xfrm>
            <a:off x="9048603" y="2019231"/>
            <a:ext cx="838515" cy="1414548"/>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33 mille Images et Photos de Depression line icon Libres de Droits |  Shutterstock">
            <a:extLst>
              <a:ext uri="{FF2B5EF4-FFF2-40B4-BE49-F238E27FC236}">
                <a16:creationId xmlns:a16="http://schemas.microsoft.com/office/drawing/2014/main" id="{D7FD4DBA-101D-770B-7E31-A3E77C282DEC}"/>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51654" t="36306" r="32947" b="36598"/>
          <a:stretch>
            <a:fillRect/>
          </a:stretch>
        </p:blipFill>
        <p:spPr bwMode="auto">
          <a:xfrm>
            <a:off x="542911" y="5104023"/>
            <a:ext cx="1407748" cy="1238593"/>
          </a:xfrm>
          <a:prstGeom prst="rect">
            <a:avLst/>
          </a:prstGeom>
          <a:noFill/>
          <a:extLst>
            <a:ext uri="{909E8E84-426E-40DD-AFC4-6F175D3DCCD1}">
              <a14:hiddenFill xmlns:a14="http://schemas.microsoft.com/office/drawing/2010/main">
                <a:solidFill>
                  <a:srgbClr val="FFFFFF"/>
                </a:solidFill>
              </a14:hiddenFill>
            </a:ext>
          </a:extLst>
        </p:spPr>
      </p:pic>
      <p:pic>
        <p:nvPicPr>
          <p:cNvPr id="6158" name="Picture 14" descr="33 mille Images et Photos de Depression line icon Libres de Droits |  Shutterstock">
            <a:extLst>
              <a:ext uri="{FF2B5EF4-FFF2-40B4-BE49-F238E27FC236}">
                <a16:creationId xmlns:a16="http://schemas.microsoft.com/office/drawing/2014/main" id="{37D98295-E676-DFDC-1195-4E325CE01AA4}"/>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3753" t="40722" r="83542" b="39758"/>
          <a:stretch>
            <a:fillRect/>
          </a:stretch>
        </p:blipFill>
        <p:spPr bwMode="auto">
          <a:xfrm>
            <a:off x="2611294" y="5359342"/>
            <a:ext cx="1308531" cy="1005190"/>
          </a:xfrm>
          <a:prstGeom prst="rect">
            <a:avLst/>
          </a:prstGeom>
          <a:noFill/>
          <a:extLst>
            <a:ext uri="{909E8E84-426E-40DD-AFC4-6F175D3DCCD1}">
              <a14:hiddenFill xmlns:a14="http://schemas.microsoft.com/office/drawing/2010/main">
                <a:solidFill>
                  <a:srgbClr val="FFFFFF"/>
                </a:solidFill>
              </a14:hiddenFill>
            </a:ext>
          </a:extLst>
        </p:spPr>
      </p:pic>
      <p:sp>
        <p:nvSpPr>
          <p:cNvPr id="54" name="ZoneTexte 53">
            <a:extLst>
              <a:ext uri="{FF2B5EF4-FFF2-40B4-BE49-F238E27FC236}">
                <a16:creationId xmlns:a16="http://schemas.microsoft.com/office/drawing/2014/main" id="{B74297B9-1D71-2814-5FA6-3F58575684F8}"/>
              </a:ext>
            </a:extLst>
          </p:cNvPr>
          <p:cNvSpPr txBox="1"/>
          <p:nvPr/>
        </p:nvSpPr>
        <p:spPr>
          <a:xfrm rot="20150133">
            <a:off x="6930556" y="5519787"/>
            <a:ext cx="930063" cy="523220"/>
          </a:xfrm>
          <a:prstGeom prst="rect">
            <a:avLst/>
          </a:prstGeom>
          <a:noFill/>
        </p:spPr>
        <p:txBody>
          <a:bodyPr wrap="none" rtlCol="0">
            <a:spAutoFit/>
          </a:bodyPr>
          <a:lstStyle/>
          <a:p>
            <a:r>
              <a:rPr lang="fr-FR" sz="2800" b="1" dirty="0">
                <a:latin typeface="Kristen ITC" panose="03050502040202030202" pitchFamily="66" charset="0"/>
              </a:rPr>
              <a:t>0/20</a:t>
            </a:r>
          </a:p>
        </p:txBody>
      </p:sp>
      <p:sp>
        <p:nvSpPr>
          <p:cNvPr id="55" name="Ellipse 54">
            <a:extLst>
              <a:ext uri="{FF2B5EF4-FFF2-40B4-BE49-F238E27FC236}">
                <a16:creationId xmlns:a16="http://schemas.microsoft.com/office/drawing/2014/main" id="{F8BBDBAE-EB4A-8D74-7E0C-B07BA327D965}"/>
              </a:ext>
            </a:extLst>
          </p:cNvPr>
          <p:cNvSpPr/>
          <p:nvPr/>
        </p:nvSpPr>
        <p:spPr>
          <a:xfrm rot="20663745">
            <a:off x="6744529" y="5430041"/>
            <a:ext cx="1282279" cy="716375"/>
          </a:xfrm>
          <a:prstGeom prst="ellips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162" name="Picture 18" descr="Absent : plus de 5,1 mille illustrations et dessins de stock libres de  droits proposés sous licence | Shutterstock">
            <a:extLst>
              <a:ext uri="{FF2B5EF4-FFF2-40B4-BE49-F238E27FC236}">
                <a16:creationId xmlns:a16="http://schemas.microsoft.com/office/drawing/2014/main" id="{9C577D01-EA08-8652-2247-1E895A3B4D3A}"/>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14198" t="16964" r="15609" b="16964"/>
          <a:stretch>
            <a:fillRect/>
          </a:stretch>
        </p:blipFill>
        <p:spPr bwMode="auto">
          <a:xfrm>
            <a:off x="8659413" y="5359341"/>
            <a:ext cx="1567894" cy="629693"/>
          </a:xfrm>
          <a:prstGeom prst="rect">
            <a:avLst/>
          </a:prstGeom>
          <a:noFill/>
          <a:extLst>
            <a:ext uri="{909E8E84-426E-40DD-AFC4-6F175D3DCCD1}">
              <a14:hiddenFill xmlns:a14="http://schemas.microsoft.com/office/drawing/2010/main">
                <a:solidFill>
                  <a:srgbClr val="FFFFFF"/>
                </a:solidFill>
              </a14:hiddenFill>
            </a:ext>
          </a:extLst>
        </p:spPr>
      </p:pic>
      <p:pic>
        <p:nvPicPr>
          <p:cNvPr id="6164" name="Picture 20" descr="68 mille Images et Photos de Frustration sign Libres de Droits |  Shutterstock">
            <a:extLst>
              <a:ext uri="{FF2B5EF4-FFF2-40B4-BE49-F238E27FC236}">
                <a16:creationId xmlns:a16="http://schemas.microsoft.com/office/drawing/2014/main" id="{422FD39F-F9F6-A0BB-2D90-79DEDEC416E3}"/>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5107" t="15640" r="77268" b="22580"/>
          <a:stretch>
            <a:fillRect/>
          </a:stretch>
        </p:blipFill>
        <p:spPr bwMode="auto">
          <a:xfrm>
            <a:off x="4781744" y="5282367"/>
            <a:ext cx="1116495" cy="1263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2675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EF1ADB-E0B7-24A6-7964-ADD0D21FDF82}"/>
            </a:ext>
          </a:extLst>
        </p:cNvPr>
        <p:cNvGrpSpPr/>
        <p:nvPr/>
      </p:nvGrpSpPr>
      <p:grpSpPr>
        <a:xfrm>
          <a:off x="0" y="0"/>
          <a:ext cx="0" cy="0"/>
          <a:chOff x="0" y="0"/>
          <a:chExt cx="0" cy="0"/>
        </a:xfrm>
      </p:grpSpPr>
      <p:pic>
        <p:nvPicPr>
          <p:cNvPr id="33" name="Image 32">
            <a:extLst>
              <a:ext uri="{FF2B5EF4-FFF2-40B4-BE49-F238E27FC236}">
                <a16:creationId xmlns:a16="http://schemas.microsoft.com/office/drawing/2014/main" id="{F50E7A30-1605-28B8-0005-9103A17414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6714" y="626640"/>
            <a:ext cx="2025712" cy="3158977"/>
          </a:xfrm>
          <a:prstGeom prst="rect">
            <a:avLst/>
          </a:prstGeom>
        </p:spPr>
      </p:pic>
      <p:pic>
        <p:nvPicPr>
          <p:cNvPr id="34" name="Image 33">
            <a:extLst>
              <a:ext uri="{FF2B5EF4-FFF2-40B4-BE49-F238E27FC236}">
                <a16:creationId xmlns:a16="http://schemas.microsoft.com/office/drawing/2014/main" id="{A9E1F43B-470D-6F79-CC3F-F62643E5B0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3284" y="610974"/>
            <a:ext cx="2025712" cy="3158977"/>
          </a:xfrm>
          <a:prstGeom prst="rect">
            <a:avLst/>
          </a:prstGeom>
        </p:spPr>
      </p:pic>
      <p:pic>
        <p:nvPicPr>
          <p:cNvPr id="5" name="Image 4">
            <a:extLst>
              <a:ext uri="{FF2B5EF4-FFF2-40B4-BE49-F238E27FC236}">
                <a16:creationId xmlns:a16="http://schemas.microsoft.com/office/drawing/2014/main" id="{A2C7DC63-928C-C975-E51B-B59092B4AB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8317" y="634852"/>
            <a:ext cx="2025712" cy="3158977"/>
          </a:xfrm>
          <a:prstGeom prst="rect">
            <a:avLst/>
          </a:prstGeom>
        </p:spPr>
      </p:pic>
      <p:pic>
        <p:nvPicPr>
          <p:cNvPr id="6" name="Image 5">
            <a:extLst>
              <a:ext uri="{FF2B5EF4-FFF2-40B4-BE49-F238E27FC236}">
                <a16:creationId xmlns:a16="http://schemas.microsoft.com/office/drawing/2014/main" id="{50404A84-3FE4-0703-5D53-F7D7930EC5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8324" y="619186"/>
            <a:ext cx="2025712" cy="3158977"/>
          </a:xfrm>
          <a:prstGeom prst="rect">
            <a:avLst/>
          </a:prstGeom>
        </p:spPr>
      </p:pic>
      <p:pic>
        <p:nvPicPr>
          <p:cNvPr id="7" name="Image 6">
            <a:extLst>
              <a:ext uri="{FF2B5EF4-FFF2-40B4-BE49-F238E27FC236}">
                <a16:creationId xmlns:a16="http://schemas.microsoft.com/office/drawing/2014/main" id="{6E576D1F-E4E0-C099-47A0-B765DC5AB6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639" y="3778163"/>
            <a:ext cx="2025712" cy="3158977"/>
          </a:xfrm>
          <a:prstGeom prst="rect">
            <a:avLst/>
          </a:prstGeom>
        </p:spPr>
      </p:pic>
      <p:pic>
        <p:nvPicPr>
          <p:cNvPr id="8" name="Image 7">
            <a:extLst>
              <a:ext uri="{FF2B5EF4-FFF2-40B4-BE49-F238E27FC236}">
                <a16:creationId xmlns:a16="http://schemas.microsoft.com/office/drawing/2014/main" id="{C1969866-AF5D-4133-4334-7F60FD6026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8494" y="3802041"/>
            <a:ext cx="2025712" cy="3158977"/>
          </a:xfrm>
          <a:prstGeom prst="rect">
            <a:avLst/>
          </a:prstGeom>
        </p:spPr>
      </p:pic>
      <p:pic>
        <p:nvPicPr>
          <p:cNvPr id="9" name="Image 8">
            <a:extLst>
              <a:ext uri="{FF2B5EF4-FFF2-40B4-BE49-F238E27FC236}">
                <a16:creationId xmlns:a16="http://schemas.microsoft.com/office/drawing/2014/main" id="{40414718-849A-766A-A1A9-F6E646EF50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39653" y="3793829"/>
            <a:ext cx="2025712" cy="3158977"/>
          </a:xfrm>
          <a:prstGeom prst="rect">
            <a:avLst/>
          </a:prstGeom>
        </p:spPr>
      </p:pic>
      <p:pic>
        <p:nvPicPr>
          <p:cNvPr id="10" name="Image 9">
            <a:extLst>
              <a:ext uri="{FF2B5EF4-FFF2-40B4-BE49-F238E27FC236}">
                <a16:creationId xmlns:a16="http://schemas.microsoft.com/office/drawing/2014/main" id="{1A3BD825-B834-DC46-A5C7-7C6DE73BE1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5754" y="3787318"/>
            <a:ext cx="2022475" cy="3153929"/>
          </a:xfrm>
          <a:prstGeom prst="rect">
            <a:avLst/>
          </a:prstGeom>
        </p:spPr>
      </p:pic>
      <p:pic>
        <p:nvPicPr>
          <p:cNvPr id="12" name="Image 11">
            <a:extLst>
              <a:ext uri="{FF2B5EF4-FFF2-40B4-BE49-F238E27FC236}">
                <a16:creationId xmlns:a16="http://schemas.microsoft.com/office/drawing/2014/main" id="{5A56584D-64CD-4000-1B81-5B7FD70548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2749" y="3793829"/>
            <a:ext cx="2025712" cy="3158977"/>
          </a:xfrm>
          <a:prstGeom prst="rect">
            <a:avLst/>
          </a:prstGeom>
        </p:spPr>
      </p:pic>
      <p:pic>
        <p:nvPicPr>
          <p:cNvPr id="4" name="Image 3">
            <a:extLst>
              <a:ext uri="{FF2B5EF4-FFF2-40B4-BE49-F238E27FC236}">
                <a16:creationId xmlns:a16="http://schemas.microsoft.com/office/drawing/2014/main" id="{0D2F6369-17F9-8C2E-3CDA-E5FC9C0F12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387" y="634852"/>
            <a:ext cx="2025712" cy="3158977"/>
          </a:xfrm>
          <a:prstGeom prst="rect">
            <a:avLst/>
          </a:prstGeom>
        </p:spPr>
      </p:pic>
      <p:sp>
        <p:nvSpPr>
          <p:cNvPr id="23" name="Rectangle : coins arrondis 22">
            <a:extLst>
              <a:ext uri="{FF2B5EF4-FFF2-40B4-BE49-F238E27FC236}">
                <a16:creationId xmlns:a16="http://schemas.microsoft.com/office/drawing/2014/main" id="{F56E2AAA-A491-69F3-97AB-B3E37C14F559}"/>
              </a:ext>
            </a:extLst>
          </p:cNvPr>
          <p:cNvSpPr/>
          <p:nvPr/>
        </p:nvSpPr>
        <p:spPr>
          <a:xfrm>
            <a:off x="227515" y="61507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 coins arrondis 23">
            <a:extLst>
              <a:ext uri="{FF2B5EF4-FFF2-40B4-BE49-F238E27FC236}">
                <a16:creationId xmlns:a16="http://schemas.microsoft.com/office/drawing/2014/main" id="{A461E1C8-1BC7-1AFD-4BE1-385F5F0BF22A}"/>
              </a:ext>
            </a:extLst>
          </p:cNvPr>
          <p:cNvSpPr/>
          <p:nvPr/>
        </p:nvSpPr>
        <p:spPr>
          <a:xfrm>
            <a:off x="8442751"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 coins arrondis 24">
            <a:extLst>
              <a:ext uri="{FF2B5EF4-FFF2-40B4-BE49-F238E27FC236}">
                <a16:creationId xmlns:a16="http://schemas.microsoft.com/office/drawing/2014/main" id="{B6FB6CC8-EFF7-066E-A65C-AC89BA95ADFF}"/>
              </a:ext>
            </a:extLst>
          </p:cNvPr>
          <p:cNvSpPr/>
          <p:nvPr/>
        </p:nvSpPr>
        <p:spPr>
          <a:xfrm>
            <a:off x="2283584"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25">
            <a:extLst>
              <a:ext uri="{FF2B5EF4-FFF2-40B4-BE49-F238E27FC236}">
                <a16:creationId xmlns:a16="http://schemas.microsoft.com/office/drawing/2014/main" id="{AD318633-9A65-F762-2F9B-731C5DBB5E81}"/>
              </a:ext>
            </a:extLst>
          </p:cNvPr>
          <p:cNvSpPr/>
          <p:nvPr/>
        </p:nvSpPr>
        <p:spPr>
          <a:xfrm>
            <a:off x="4322499"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oins arrondis 26">
            <a:extLst>
              <a:ext uri="{FF2B5EF4-FFF2-40B4-BE49-F238E27FC236}">
                <a16:creationId xmlns:a16="http://schemas.microsoft.com/office/drawing/2014/main" id="{8389A531-EACD-D1D6-1582-736809E855A0}"/>
              </a:ext>
            </a:extLst>
          </p:cNvPr>
          <p:cNvSpPr/>
          <p:nvPr/>
        </p:nvSpPr>
        <p:spPr>
          <a:xfrm>
            <a:off x="6382625"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27">
            <a:extLst>
              <a:ext uri="{FF2B5EF4-FFF2-40B4-BE49-F238E27FC236}">
                <a16:creationId xmlns:a16="http://schemas.microsoft.com/office/drawing/2014/main" id="{C38203BF-C6D7-31CF-7F50-8264D677D12D}"/>
              </a:ext>
            </a:extLst>
          </p:cNvPr>
          <p:cNvSpPr/>
          <p:nvPr/>
        </p:nvSpPr>
        <p:spPr>
          <a:xfrm>
            <a:off x="220502"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28">
            <a:extLst>
              <a:ext uri="{FF2B5EF4-FFF2-40B4-BE49-F238E27FC236}">
                <a16:creationId xmlns:a16="http://schemas.microsoft.com/office/drawing/2014/main" id="{29E46093-8007-19F3-A47E-68614CAB54F5}"/>
              </a:ext>
            </a:extLst>
          </p:cNvPr>
          <p:cNvSpPr/>
          <p:nvPr/>
        </p:nvSpPr>
        <p:spPr>
          <a:xfrm>
            <a:off x="2283584" y="3785617"/>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 coins arrondis 29">
            <a:extLst>
              <a:ext uri="{FF2B5EF4-FFF2-40B4-BE49-F238E27FC236}">
                <a16:creationId xmlns:a16="http://schemas.microsoft.com/office/drawing/2014/main" id="{F4ED83F0-DEB6-0F7B-5591-C7E544FDB7B3}"/>
              </a:ext>
            </a:extLst>
          </p:cNvPr>
          <p:cNvSpPr/>
          <p:nvPr/>
        </p:nvSpPr>
        <p:spPr>
          <a:xfrm>
            <a:off x="4345043" y="3763232"/>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 coins arrondis 30">
            <a:extLst>
              <a:ext uri="{FF2B5EF4-FFF2-40B4-BE49-F238E27FC236}">
                <a16:creationId xmlns:a16="http://schemas.microsoft.com/office/drawing/2014/main" id="{805CA9A1-E48E-C54E-7C03-C1294E6A4EB5}"/>
              </a:ext>
            </a:extLst>
          </p:cNvPr>
          <p:cNvSpPr/>
          <p:nvPr/>
        </p:nvSpPr>
        <p:spPr>
          <a:xfrm>
            <a:off x="6382625"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 coins arrondis 31">
            <a:extLst>
              <a:ext uri="{FF2B5EF4-FFF2-40B4-BE49-F238E27FC236}">
                <a16:creationId xmlns:a16="http://schemas.microsoft.com/office/drawing/2014/main" id="{EF927FAF-6BAD-4954-6D53-9307F633001A}"/>
              </a:ext>
            </a:extLst>
          </p:cNvPr>
          <p:cNvSpPr/>
          <p:nvPr/>
        </p:nvSpPr>
        <p:spPr>
          <a:xfrm>
            <a:off x="8442750"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F2B6C41A-E3CB-646D-4940-A5E4A9E75C02}"/>
              </a:ext>
            </a:extLst>
          </p:cNvPr>
          <p:cNvSpPr txBox="1"/>
          <p:nvPr/>
        </p:nvSpPr>
        <p:spPr>
          <a:xfrm rot="10800000">
            <a:off x="4832569" y="2036851"/>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1" name="ZoneTexte 40">
            <a:extLst>
              <a:ext uri="{FF2B5EF4-FFF2-40B4-BE49-F238E27FC236}">
                <a16:creationId xmlns:a16="http://schemas.microsoft.com/office/drawing/2014/main" id="{5B3CDED6-4455-3EE4-7F73-EEA7A84F33CB}"/>
              </a:ext>
            </a:extLst>
          </p:cNvPr>
          <p:cNvSpPr txBox="1"/>
          <p:nvPr/>
        </p:nvSpPr>
        <p:spPr>
          <a:xfrm rot="10800000">
            <a:off x="2763732" y="2036851"/>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2" name="ZoneTexte 41">
            <a:extLst>
              <a:ext uri="{FF2B5EF4-FFF2-40B4-BE49-F238E27FC236}">
                <a16:creationId xmlns:a16="http://schemas.microsoft.com/office/drawing/2014/main" id="{D1243D2C-B56D-F442-471C-043A43F12537}"/>
              </a:ext>
            </a:extLst>
          </p:cNvPr>
          <p:cNvSpPr txBox="1"/>
          <p:nvPr/>
        </p:nvSpPr>
        <p:spPr>
          <a:xfrm rot="10800000">
            <a:off x="2816257" y="5214989"/>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3" name="ZoneTexte 42">
            <a:extLst>
              <a:ext uri="{FF2B5EF4-FFF2-40B4-BE49-F238E27FC236}">
                <a16:creationId xmlns:a16="http://schemas.microsoft.com/office/drawing/2014/main" id="{FAE8F93F-89D5-5BF4-9C97-8098823EF494}"/>
              </a:ext>
            </a:extLst>
          </p:cNvPr>
          <p:cNvSpPr txBox="1"/>
          <p:nvPr/>
        </p:nvSpPr>
        <p:spPr>
          <a:xfrm rot="10800000">
            <a:off x="8945226" y="519500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4" name="ZoneTexte 43">
            <a:extLst>
              <a:ext uri="{FF2B5EF4-FFF2-40B4-BE49-F238E27FC236}">
                <a16:creationId xmlns:a16="http://schemas.microsoft.com/office/drawing/2014/main" id="{4FBBB78D-B517-3802-3262-90D6209E7BA6}"/>
              </a:ext>
            </a:extLst>
          </p:cNvPr>
          <p:cNvSpPr txBox="1"/>
          <p:nvPr/>
        </p:nvSpPr>
        <p:spPr>
          <a:xfrm rot="10800000">
            <a:off x="6895360" y="5175987"/>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5" name="ZoneTexte 44">
            <a:extLst>
              <a:ext uri="{FF2B5EF4-FFF2-40B4-BE49-F238E27FC236}">
                <a16:creationId xmlns:a16="http://schemas.microsoft.com/office/drawing/2014/main" id="{9462580C-7301-42D0-E303-2018873E1391}"/>
              </a:ext>
            </a:extLst>
          </p:cNvPr>
          <p:cNvSpPr txBox="1"/>
          <p:nvPr/>
        </p:nvSpPr>
        <p:spPr>
          <a:xfrm rot="10800000">
            <a:off x="4848021" y="5195005"/>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6" name="ZoneTexte 45">
            <a:extLst>
              <a:ext uri="{FF2B5EF4-FFF2-40B4-BE49-F238E27FC236}">
                <a16:creationId xmlns:a16="http://schemas.microsoft.com/office/drawing/2014/main" id="{24113CF9-9A72-D6FE-0B38-F64B90F1952F}"/>
              </a:ext>
            </a:extLst>
          </p:cNvPr>
          <p:cNvSpPr txBox="1"/>
          <p:nvPr/>
        </p:nvSpPr>
        <p:spPr>
          <a:xfrm rot="10800000">
            <a:off x="8982987" y="2031072"/>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7" name="ZoneTexte 46">
            <a:extLst>
              <a:ext uri="{FF2B5EF4-FFF2-40B4-BE49-F238E27FC236}">
                <a16:creationId xmlns:a16="http://schemas.microsoft.com/office/drawing/2014/main" id="{A9C0CBC4-14ED-7B9B-62F8-FDC1C6760B01}"/>
              </a:ext>
            </a:extLst>
          </p:cNvPr>
          <p:cNvSpPr txBox="1"/>
          <p:nvPr/>
        </p:nvSpPr>
        <p:spPr>
          <a:xfrm rot="10800000">
            <a:off x="6888483" y="2017010"/>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8" name="ZoneTexte 47">
            <a:extLst>
              <a:ext uri="{FF2B5EF4-FFF2-40B4-BE49-F238E27FC236}">
                <a16:creationId xmlns:a16="http://schemas.microsoft.com/office/drawing/2014/main" id="{D68D79C2-C527-5CFD-F1B7-15B49D2DD06F}"/>
              </a:ext>
            </a:extLst>
          </p:cNvPr>
          <p:cNvSpPr txBox="1"/>
          <p:nvPr/>
        </p:nvSpPr>
        <p:spPr>
          <a:xfrm rot="10800000">
            <a:off x="737644" y="5185715"/>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9" name="ZoneTexte 48">
            <a:extLst>
              <a:ext uri="{FF2B5EF4-FFF2-40B4-BE49-F238E27FC236}">
                <a16:creationId xmlns:a16="http://schemas.microsoft.com/office/drawing/2014/main" id="{843BC4B0-1504-A30A-DB01-C4F451EE7963}"/>
              </a:ext>
            </a:extLst>
          </p:cNvPr>
          <p:cNvSpPr txBox="1"/>
          <p:nvPr/>
        </p:nvSpPr>
        <p:spPr>
          <a:xfrm rot="10800000">
            <a:off x="713632" y="202939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Tree>
    <p:extLst>
      <p:ext uri="{BB962C8B-B14F-4D97-AF65-F5344CB8AC3E}">
        <p14:creationId xmlns:p14="http://schemas.microsoft.com/office/powerpoint/2010/main" val="41422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 coins arrondis 4">
            <a:extLst>
              <a:ext uri="{FF2B5EF4-FFF2-40B4-BE49-F238E27FC236}">
                <a16:creationId xmlns:a16="http://schemas.microsoft.com/office/drawing/2014/main" id="{BFD1A80B-8197-E571-8D1B-1BEF14374F1A}"/>
              </a:ext>
            </a:extLst>
          </p:cNvPr>
          <p:cNvSpPr/>
          <p:nvPr/>
        </p:nvSpPr>
        <p:spPr>
          <a:xfrm>
            <a:off x="2283019" y="628661"/>
            <a:ext cx="2022473" cy="3116850"/>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1" name="Rectangle : coins arrondis 3">
            <a:extLst>
              <a:ext uri="{FF2B5EF4-FFF2-40B4-BE49-F238E27FC236}">
                <a16:creationId xmlns:a16="http://schemas.microsoft.com/office/drawing/2014/main" id="{D8CB2914-2507-26E4-3983-F0FF3354ED63}"/>
              </a:ext>
            </a:extLst>
          </p:cNvPr>
          <p:cNvSpPr/>
          <p:nvPr/>
        </p:nvSpPr>
        <p:spPr>
          <a:xfrm>
            <a:off x="2462302" y="1208452"/>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2" name="Rectangle 5">
            <a:extLst>
              <a:ext uri="{FF2B5EF4-FFF2-40B4-BE49-F238E27FC236}">
                <a16:creationId xmlns:a16="http://schemas.microsoft.com/office/drawing/2014/main" id="{291D4021-8F01-23AC-D852-BD7EFD8172B4}"/>
              </a:ext>
            </a:extLst>
          </p:cNvPr>
          <p:cNvSpPr/>
          <p:nvPr/>
        </p:nvSpPr>
        <p:spPr>
          <a:xfrm>
            <a:off x="2433127" y="871352"/>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33" name="Image 6">
            <a:extLst>
              <a:ext uri="{FF2B5EF4-FFF2-40B4-BE49-F238E27FC236}">
                <a16:creationId xmlns:a16="http://schemas.microsoft.com/office/drawing/2014/main" id="{937E8C97-AFF3-96FE-92BE-B55FDA002AFE}"/>
              </a:ext>
            </a:extLst>
          </p:cNvPr>
          <p:cNvPicPr/>
          <p:nvPr/>
        </p:nvPicPr>
        <p:blipFill>
          <a:blip r:embed="rId2"/>
          <a:srcRect r="33455" b="16321"/>
          <a:stretch/>
        </p:blipFill>
        <p:spPr>
          <a:xfrm rot="10800000" flipH="1">
            <a:off x="3510808" y="735040"/>
            <a:ext cx="376563" cy="408723"/>
          </a:xfrm>
          <a:prstGeom prst="rect">
            <a:avLst/>
          </a:prstGeom>
          <a:ln w="0">
            <a:noFill/>
          </a:ln>
        </p:spPr>
      </p:pic>
      <p:sp>
        <p:nvSpPr>
          <p:cNvPr id="34" name="Rectangle : coins arrondis 4">
            <a:extLst>
              <a:ext uri="{FF2B5EF4-FFF2-40B4-BE49-F238E27FC236}">
                <a16:creationId xmlns:a16="http://schemas.microsoft.com/office/drawing/2014/main" id="{8193466D-243C-57FB-61F8-BDD86F996E56}"/>
              </a:ext>
            </a:extLst>
          </p:cNvPr>
          <p:cNvSpPr/>
          <p:nvPr/>
        </p:nvSpPr>
        <p:spPr>
          <a:xfrm>
            <a:off x="4334667" y="636023"/>
            <a:ext cx="2022473" cy="3109487"/>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5" name="Rectangle : coins arrondis 3">
            <a:extLst>
              <a:ext uri="{FF2B5EF4-FFF2-40B4-BE49-F238E27FC236}">
                <a16:creationId xmlns:a16="http://schemas.microsoft.com/office/drawing/2014/main" id="{67417E68-C5E9-0225-C7F0-8CEB92CF8FC2}"/>
              </a:ext>
            </a:extLst>
          </p:cNvPr>
          <p:cNvSpPr/>
          <p:nvPr/>
        </p:nvSpPr>
        <p:spPr>
          <a:xfrm>
            <a:off x="4557416" y="1174125"/>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6" name="Rectangle 5">
            <a:extLst>
              <a:ext uri="{FF2B5EF4-FFF2-40B4-BE49-F238E27FC236}">
                <a16:creationId xmlns:a16="http://schemas.microsoft.com/office/drawing/2014/main" id="{08F56EB3-3D9E-7578-83D9-08AAE09A1D2E}"/>
              </a:ext>
            </a:extLst>
          </p:cNvPr>
          <p:cNvSpPr/>
          <p:nvPr/>
        </p:nvSpPr>
        <p:spPr>
          <a:xfrm>
            <a:off x="4528241" y="837025"/>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37" name="Image 6">
            <a:extLst>
              <a:ext uri="{FF2B5EF4-FFF2-40B4-BE49-F238E27FC236}">
                <a16:creationId xmlns:a16="http://schemas.microsoft.com/office/drawing/2014/main" id="{2895C9AB-303A-721F-B52B-50A5A38778B3}"/>
              </a:ext>
            </a:extLst>
          </p:cNvPr>
          <p:cNvPicPr/>
          <p:nvPr/>
        </p:nvPicPr>
        <p:blipFill>
          <a:blip r:embed="rId2"/>
          <a:srcRect r="33455" b="16321"/>
          <a:stretch/>
        </p:blipFill>
        <p:spPr>
          <a:xfrm rot="10800000" flipH="1">
            <a:off x="5605922" y="700713"/>
            <a:ext cx="376563" cy="408723"/>
          </a:xfrm>
          <a:prstGeom prst="rect">
            <a:avLst/>
          </a:prstGeom>
          <a:ln w="0">
            <a:noFill/>
          </a:ln>
        </p:spPr>
      </p:pic>
      <p:sp>
        <p:nvSpPr>
          <p:cNvPr id="38" name="Rectangle : coins arrondis 4">
            <a:extLst>
              <a:ext uri="{FF2B5EF4-FFF2-40B4-BE49-F238E27FC236}">
                <a16:creationId xmlns:a16="http://schemas.microsoft.com/office/drawing/2014/main" id="{C10881F1-61B1-8763-DE9A-F799BA96DBB0}"/>
              </a:ext>
            </a:extLst>
          </p:cNvPr>
          <p:cNvSpPr/>
          <p:nvPr/>
        </p:nvSpPr>
        <p:spPr>
          <a:xfrm>
            <a:off x="6382379" y="628660"/>
            <a:ext cx="2045819" cy="3151177"/>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9" name="Rectangle : coins arrondis 3">
            <a:extLst>
              <a:ext uri="{FF2B5EF4-FFF2-40B4-BE49-F238E27FC236}">
                <a16:creationId xmlns:a16="http://schemas.microsoft.com/office/drawing/2014/main" id="{08A9BBD9-7D55-10B1-EA92-B2A5C87DD320}"/>
              </a:ext>
            </a:extLst>
          </p:cNvPr>
          <p:cNvSpPr/>
          <p:nvPr/>
        </p:nvSpPr>
        <p:spPr>
          <a:xfrm>
            <a:off x="6568448" y="1174125"/>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0" name="Rectangle 5">
            <a:extLst>
              <a:ext uri="{FF2B5EF4-FFF2-40B4-BE49-F238E27FC236}">
                <a16:creationId xmlns:a16="http://schemas.microsoft.com/office/drawing/2014/main" id="{AB7F01DA-F71E-9001-A4F8-72A4FFE68418}"/>
              </a:ext>
            </a:extLst>
          </p:cNvPr>
          <p:cNvSpPr/>
          <p:nvPr/>
        </p:nvSpPr>
        <p:spPr>
          <a:xfrm>
            <a:off x="6539273" y="837025"/>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41" name="Image 6">
            <a:extLst>
              <a:ext uri="{FF2B5EF4-FFF2-40B4-BE49-F238E27FC236}">
                <a16:creationId xmlns:a16="http://schemas.microsoft.com/office/drawing/2014/main" id="{2D4AD630-DD99-343B-B8DE-ACEA508F5DE4}"/>
              </a:ext>
            </a:extLst>
          </p:cNvPr>
          <p:cNvPicPr/>
          <p:nvPr/>
        </p:nvPicPr>
        <p:blipFill>
          <a:blip r:embed="rId2"/>
          <a:srcRect r="33455" b="16321"/>
          <a:stretch/>
        </p:blipFill>
        <p:spPr>
          <a:xfrm rot="10800000" flipH="1">
            <a:off x="7616954" y="700713"/>
            <a:ext cx="376563" cy="408723"/>
          </a:xfrm>
          <a:prstGeom prst="rect">
            <a:avLst/>
          </a:prstGeom>
          <a:ln w="0">
            <a:noFill/>
          </a:ln>
        </p:spPr>
      </p:pic>
      <p:sp>
        <p:nvSpPr>
          <p:cNvPr id="46" name="Rectangle : coins arrondis 4">
            <a:extLst>
              <a:ext uri="{FF2B5EF4-FFF2-40B4-BE49-F238E27FC236}">
                <a16:creationId xmlns:a16="http://schemas.microsoft.com/office/drawing/2014/main" id="{C228A28A-5B57-1EDB-794F-F0EBB9824D9C}"/>
              </a:ext>
            </a:extLst>
          </p:cNvPr>
          <p:cNvSpPr/>
          <p:nvPr/>
        </p:nvSpPr>
        <p:spPr>
          <a:xfrm>
            <a:off x="239963" y="636023"/>
            <a:ext cx="1998412" cy="3109487"/>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7" name="Rectangle : coins arrondis 3">
            <a:extLst>
              <a:ext uri="{FF2B5EF4-FFF2-40B4-BE49-F238E27FC236}">
                <a16:creationId xmlns:a16="http://schemas.microsoft.com/office/drawing/2014/main" id="{BF00B718-12DB-AA17-EC4F-068DF6B753C8}"/>
              </a:ext>
            </a:extLst>
          </p:cNvPr>
          <p:cNvSpPr/>
          <p:nvPr/>
        </p:nvSpPr>
        <p:spPr>
          <a:xfrm>
            <a:off x="438651" y="1174125"/>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8" name="Rectangle 5">
            <a:extLst>
              <a:ext uri="{FF2B5EF4-FFF2-40B4-BE49-F238E27FC236}">
                <a16:creationId xmlns:a16="http://schemas.microsoft.com/office/drawing/2014/main" id="{2B0713F0-7774-BF5E-6721-12A1BDF54686}"/>
              </a:ext>
            </a:extLst>
          </p:cNvPr>
          <p:cNvSpPr/>
          <p:nvPr/>
        </p:nvSpPr>
        <p:spPr>
          <a:xfrm>
            <a:off x="409476" y="837025"/>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49" name="Image 6">
            <a:extLst>
              <a:ext uri="{FF2B5EF4-FFF2-40B4-BE49-F238E27FC236}">
                <a16:creationId xmlns:a16="http://schemas.microsoft.com/office/drawing/2014/main" id="{027EE2AE-166A-A50F-85F3-057375E7EB59}"/>
              </a:ext>
            </a:extLst>
          </p:cNvPr>
          <p:cNvPicPr/>
          <p:nvPr/>
        </p:nvPicPr>
        <p:blipFill>
          <a:blip r:embed="rId2"/>
          <a:srcRect r="33455" b="16321"/>
          <a:stretch/>
        </p:blipFill>
        <p:spPr>
          <a:xfrm rot="10800000" flipH="1">
            <a:off x="1487157" y="700713"/>
            <a:ext cx="376563" cy="408723"/>
          </a:xfrm>
          <a:prstGeom prst="rect">
            <a:avLst/>
          </a:prstGeom>
          <a:ln w="0">
            <a:noFill/>
          </a:ln>
        </p:spPr>
      </p:pic>
      <p:pic>
        <p:nvPicPr>
          <p:cNvPr id="50" name="Image 4">
            <a:extLst>
              <a:ext uri="{FF2B5EF4-FFF2-40B4-BE49-F238E27FC236}">
                <a16:creationId xmlns:a16="http://schemas.microsoft.com/office/drawing/2014/main" id="{8E1988AD-37DA-E435-2119-783A4EEE03AD}"/>
              </a:ext>
            </a:extLst>
          </p:cNvPr>
          <p:cNvPicPr/>
          <p:nvPr/>
        </p:nvPicPr>
        <p:blipFill>
          <a:blip r:embed="rId3"/>
          <a:srcRect l="8669" t="25425" r="24984" b="41943"/>
          <a:stretch>
            <a:fillRect/>
          </a:stretch>
        </p:blipFill>
        <p:spPr>
          <a:xfrm rot="16200000">
            <a:off x="8207147" y="1546650"/>
            <a:ext cx="2495263" cy="1689486"/>
          </a:xfrm>
          <a:prstGeom prst="rect">
            <a:avLst/>
          </a:prstGeom>
          <a:ln w="0">
            <a:noFill/>
          </a:ln>
        </p:spPr>
      </p:pic>
      <p:sp>
        <p:nvSpPr>
          <p:cNvPr id="51" name="Rectangle : coins arrondis 50">
            <a:extLst>
              <a:ext uri="{FF2B5EF4-FFF2-40B4-BE49-F238E27FC236}">
                <a16:creationId xmlns:a16="http://schemas.microsoft.com/office/drawing/2014/main" id="{3D601130-36F4-3159-D6C9-2A6E89EB60BC}"/>
              </a:ext>
            </a:extLst>
          </p:cNvPr>
          <p:cNvSpPr/>
          <p:nvPr/>
        </p:nvSpPr>
        <p:spPr>
          <a:xfrm>
            <a:off x="8457373" y="638261"/>
            <a:ext cx="2001520" cy="3131973"/>
          </a:xfrm>
          <a:prstGeom prst="round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Rectangle : coins arrondis 53">
            <a:extLst>
              <a:ext uri="{FF2B5EF4-FFF2-40B4-BE49-F238E27FC236}">
                <a16:creationId xmlns:a16="http://schemas.microsoft.com/office/drawing/2014/main" id="{6E3CDC7F-4727-6DF7-2AC2-204B151AFADE}"/>
              </a:ext>
            </a:extLst>
          </p:cNvPr>
          <p:cNvSpPr/>
          <p:nvPr/>
        </p:nvSpPr>
        <p:spPr>
          <a:xfrm>
            <a:off x="215907" y="3762735"/>
            <a:ext cx="2037936" cy="3201922"/>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5" name="Image 4">
            <a:extLst>
              <a:ext uri="{FF2B5EF4-FFF2-40B4-BE49-F238E27FC236}">
                <a16:creationId xmlns:a16="http://schemas.microsoft.com/office/drawing/2014/main" id="{146827B7-3D27-0DC5-26BC-7FA0FB10405C}"/>
              </a:ext>
            </a:extLst>
          </p:cNvPr>
          <p:cNvPicPr/>
          <p:nvPr/>
        </p:nvPicPr>
        <p:blipFill>
          <a:blip r:embed="rId4"/>
          <a:srcRect l="9288" t="58895" r="23526" b="8028"/>
          <a:stretch>
            <a:fillRect/>
          </a:stretch>
        </p:blipFill>
        <p:spPr>
          <a:xfrm rot="16200000">
            <a:off x="2064525" y="4712751"/>
            <a:ext cx="2478144" cy="1740940"/>
          </a:xfrm>
          <a:prstGeom prst="rect">
            <a:avLst/>
          </a:prstGeom>
          <a:ln w="0">
            <a:noFill/>
          </a:ln>
        </p:spPr>
      </p:pic>
      <p:sp>
        <p:nvSpPr>
          <p:cNvPr id="56" name="Rectangle : coins arrondis 55">
            <a:extLst>
              <a:ext uri="{FF2B5EF4-FFF2-40B4-BE49-F238E27FC236}">
                <a16:creationId xmlns:a16="http://schemas.microsoft.com/office/drawing/2014/main" id="{41705354-1A90-3781-22F2-EA5CCD6DA97A}"/>
              </a:ext>
            </a:extLst>
          </p:cNvPr>
          <p:cNvSpPr/>
          <p:nvPr/>
        </p:nvSpPr>
        <p:spPr>
          <a:xfrm>
            <a:off x="2283018" y="3770234"/>
            <a:ext cx="2012593" cy="3188514"/>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Rectangle : coins arrondis 57">
            <a:extLst>
              <a:ext uri="{FF2B5EF4-FFF2-40B4-BE49-F238E27FC236}">
                <a16:creationId xmlns:a16="http://schemas.microsoft.com/office/drawing/2014/main" id="{6613486F-3CB6-E95B-9D15-8D8000619225}"/>
              </a:ext>
            </a:extLst>
          </p:cNvPr>
          <p:cNvSpPr/>
          <p:nvPr/>
        </p:nvSpPr>
        <p:spPr>
          <a:xfrm>
            <a:off x="4324786" y="3780583"/>
            <a:ext cx="2032354" cy="3148550"/>
          </a:xfrm>
          <a:prstGeom prst="roundRect">
            <a:avLst/>
          </a:prstGeom>
          <a:solidFill>
            <a:schemeClr val="accent6">
              <a:lumMod val="60000"/>
              <a:lumOff val="40000"/>
            </a:schemeClr>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ZoneTexte 1">
            <a:extLst>
              <a:ext uri="{FF2B5EF4-FFF2-40B4-BE49-F238E27FC236}">
                <a16:creationId xmlns:a16="http://schemas.microsoft.com/office/drawing/2014/main" id="{FDE56085-B0B9-B251-8EBE-F5FC721F0E8A}"/>
              </a:ext>
            </a:extLst>
          </p:cNvPr>
          <p:cNvSpPr txBox="1"/>
          <p:nvPr/>
        </p:nvSpPr>
        <p:spPr>
          <a:xfrm>
            <a:off x="6544432" y="1441391"/>
            <a:ext cx="1676356" cy="492443"/>
          </a:xfrm>
          <a:prstGeom prst="rect">
            <a:avLst/>
          </a:prstGeom>
          <a:noFill/>
        </p:spPr>
        <p:txBody>
          <a:bodyPr wrap="none" rtlCol="0">
            <a:spAutoFit/>
          </a:bodyPr>
          <a:lstStyle/>
          <a:p>
            <a:r>
              <a:rPr lang="fr-FR" sz="1400" dirty="0">
                <a:latin typeface="Arial Black" panose="020B0A04020102020204" pitchFamily="34" charset="0"/>
              </a:rPr>
              <a:t>Mes difficultés</a:t>
            </a:r>
          </a:p>
          <a:p>
            <a:r>
              <a:rPr lang="fr-FR" sz="1200" dirty="0">
                <a:latin typeface="Arial Black" panose="020B0A04020102020204" pitchFamily="34" charset="0"/>
              </a:rPr>
              <a:t>Phobies scolaires</a:t>
            </a:r>
          </a:p>
        </p:txBody>
      </p:sp>
      <p:sp>
        <p:nvSpPr>
          <p:cNvPr id="3" name="ZoneTexte 2">
            <a:extLst>
              <a:ext uri="{FF2B5EF4-FFF2-40B4-BE49-F238E27FC236}">
                <a16:creationId xmlns:a16="http://schemas.microsoft.com/office/drawing/2014/main" id="{F48CFCA1-64C3-E0CE-DFE0-82ECACB96683}"/>
              </a:ext>
            </a:extLst>
          </p:cNvPr>
          <p:cNvSpPr txBox="1"/>
          <p:nvPr/>
        </p:nvSpPr>
        <p:spPr>
          <a:xfrm>
            <a:off x="4571300" y="1456846"/>
            <a:ext cx="1584216" cy="307777"/>
          </a:xfrm>
          <a:prstGeom prst="rect">
            <a:avLst/>
          </a:prstGeom>
          <a:noFill/>
        </p:spPr>
        <p:txBody>
          <a:bodyPr wrap="none" rtlCol="0">
            <a:spAutoFit/>
          </a:bodyPr>
          <a:lstStyle/>
          <a:p>
            <a:r>
              <a:rPr lang="fr-FR" sz="1400" dirty="0">
                <a:latin typeface="Arial Black" panose="020B0A04020102020204" pitchFamily="34" charset="0"/>
              </a:rPr>
              <a:t>Mes absences</a:t>
            </a:r>
          </a:p>
        </p:txBody>
      </p:sp>
      <p:sp>
        <p:nvSpPr>
          <p:cNvPr id="4" name="ZoneTexte 3">
            <a:extLst>
              <a:ext uri="{FF2B5EF4-FFF2-40B4-BE49-F238E27FC236}">
                <a16:creationId xmlns:a16="http://schemas.microsoft.com/office/drawing/2014/main" id="{B3540DB0-71C8-FDD8-5272-8536F442BD00}"/>
              </a:ext>
            </a:extLst>
          </p:cNvPr>
          <p:cNvSpPr txBox="1"/>
          <p:nvPr/>
        </p:nvSpPr>
        <p:spPr>
          <a:xfrm>
            <a:off x="2499586" y="1610734"/>
            <a:ext cx="1558953" cy="276999"/>
          </a:xfrm>
          <a:prstGeom prst="rect">
            <a:avLst/>
          </a:prstGeom>
          <a:noFill/>
        </p:spPr>
        <p:txBody>
          <a:bodyPr wrap="none" rtlCol="0">
            <a:spAutoFit/>
          </a:bodyPr>
          <a:lstStyle/>
          <a:p>
            <a:r>
              <a:rPr lang="fr-FR" sz="1200" dirty="0">
                <a:latin typeface="Arial Black" panose="020B0A04020102020204" pitchFamily="34" charset="0"/>
              </a:rPr>
              <a:t>Mes bavardages</a:t>
            </a:r>
          </a:p>
        </p:txBody>
      </p:sp>
      <p:sp>
        <p:nvSpPr>
          <p:cNvPr id="6" name="ZoneTexte 5">
            <a:extLst>
              <a:ext uri="{FF2B5EF4-FFF2-40B4-BE49-F238E27FC236}">
                <a16:creationId xmlns:a16="http://schemas.microsoft.com/office/drawing/2014/main" id="{DFD4225D-5D87-29EE-76E1-C33844900D90}"/>
              </a:ext>
            </a:extLst>
          </p:cNvPr>
          <p:cNvSpPr txBox="1"/>
          <p:nvPr/>
        </p:nvSpPr>
        <p:spPr>
          <a:xfrm>
            <a:off x="470369" y="1349857"/>
            <a:ext cx="1537600" cy="461665"/>
          </a:xfrm>
          <a:prstGeom prst="rect">
            <a:avLst/>
          </a:prstGeom>
          <a:noFill/>
        </p:spPr>
        <p:txBody>
          <a:bodyPr wrap="none" rtlCol="0">
            <a:spAutoFit/>
          </a:bodyPr>
          <a:lstStyle/>
          <a:p>
            <a:r>
              <a:rPr lang="fr-FR" sz="2400" dirty="0">
                <a:latin typeface="Impact" panose="020B0806030902050204" pitchFamily="34" charset="0"/>
              </a:rPr>
              <a:t>Les écrans</a:t>
            </a:r>
          </a:p>
        </p:txBody>
      </p:sp>
      <p:pic>
        <p:nvPicPr>
          <p:cNvPr id="7170" name="Picture 2" descr="435 mille Images et Photos de Mobile phone call icon Libres de Droits |  Shutterstock">
            <a:extLst>
              <a:ext uri="{FF2B5EF4-FFF2-40B4-BE49-F238E27FC236}">
                <a16:creationId xmlns:a16="http://schemas.microsoft.com/office/drawing/2014/main" id="{8796C30F-F8DB-49C2-2393-89F116CDD18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280" t="5216" r="32842" b="15498"/>
          <a:stretch>
            <a:fillRect/>
          </a:stretch>
        </p:blipFill>
        <p:spPr bwMode="auto">
          <a:xfrm>
            <a:off x="559399" y="1967829"/>
            <a:ext cx="1269302" cy="1206684"/>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Bavard : plus de 90 mille illustrations et dessins de stock libres de droits  proposés sous licence | Shutterstock">
            <a:extLst>
              <a:ext uri="{FF2B5EF4-FFF2-40B4-BE49-F238E27FC236}">
                <a16:creationId xmlns:a16="http://schemas.microsoft.com/office/drawing/2014/main" id="{945741EA-9BFA-6C19-FA3D-C80CF8E8A4B6}"/>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5671" t="23861" r="18408" b="15659"/>
          <a:stretch>
            <a:fillRect/>
          </a:stretch>
        </p:blipFill>
        <p:spPr bwMode="auto">
          <a:xfrm>
            <a:off x="2651381" y="2112264"/>
            <a:ext cx="1179083" cy="1081780"/>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4,7 mille Images et Photos de Travail absent Libres de Droits | Shutterstock">
            <a:extLst>
              <a:ext uri="{FF2B5EF4-FFF2-40B4-BE49-F238E27FC236}">
                <a16:creationId xmlns:a16="http://schemas.microsoft.com/office/drawing/2014/main" id="{2F5EBDEF-1737-925B-5D97-6BE15FB643AA}"/>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0709" t="17606" r="9044" b="24438"/>
          <a:stretch>
            <a:fillRect/>
          </a:stretch>
        </p:blipFill>
        <p:spPr bwMode="auto">
          <a:xfrm>
            <a:off x="4611805" y="2220414"/>
            <a:ext cx="1479306" cy="842662"/>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Dépressif : plus de 3,5 millions illustrations et dessins de stock libres  de droits proposés sous licence | Shutterstock">
            <a:extLst>
              <a:ext uri="{FF2B5EF4-FFF2-40B4-BE49-F238E27FC236}">
                <a16:creationId xmlns:a16="http://schemas.microsoft.com/office/drawing/2014/main" id="{012D3F1E-6FC3-72F8-35E8-450C7730C125}"/>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494" t="70702" r="83746" b="8477"/>
          <a:stretch>
            <a:fillRect/>
          </a:stretch>
        </p:blipFill>
        <p:spPr bwMode="auto">
          <a:xfrm>
            <a:off x="6733288" y="2093483"/>
            <a:ext cx="1307144" cy="1236197"/>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a:extLst>
              <a:ext uri="{FF2B5EF4-FFF2-40B4-BE49-F238E27FC236}">
                <a16:creationId xmlns:a16="http://schemas.microsoft.com/office/drawing/2014/main" id="{7E0DB929-F940-859C-D9B5-49C9560C4255}"/>
              </a:ext>
            </a:extLst>
          </p:cNvPr>
          <p:cNvSpPr txBox="1"/>
          <p:nvPr/>
        </p:nvSpPr>
        <p:spPr>
          <a:xfrm>
            <a:off x="541581" y="3858034"/>
            <a:ext cx="1417376" cy="584775"/>
          </a:xfrm>
          <a:prstGeom prst="rect">
            <a:avLst/>
          </a:prstGeom>
          <a:noFill/>
        </p:spPr>
        <p:txBody>
          <a:bodyPr wrap="none" rtlCol="0">
            <a:spAutoFit/>
          </a:bodyPr>
          <a:lstStyle/>
          <a:p>
            <a:r>
              <a:rPr lang="fr-FR" sz="3200" b="1" dirty="0">
                <a:latin typeface="Chiller" panose="04020404031007020602" pitchFamily="82" charset="0"/>
              </a:rPr>
              <a:t>Malchance</a:t>
            </a:r>
          </a:p>
        </p:txBody>
      </p:sp>
      <p:sp>
        <p:nvSpPr>
          <p:cNvPr id="8" name="Rectangle : coins arrondis 3">
            <a:extLst>
              <a:ext uri="{FF2B5EF4-FFF2-40B4-BE49-F238E27FC236}">
                <a16:creationId xmlns:a16="http://schemas.microsoft.com/office/drawing/2014/main" id="{DC30EA8A-8F01-AEB7-C55B-72FE181AE37D}"/>
              </a:ext>
            </a:extLst>
          </p:cNvPr>
          <p:cNvSpPr/>
          <p:nvPr/>
        </p:nvSpPr>
        <p:spPr>
          <a:xfrm>
            <a:off x="450681" y="4404395"/>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pic>
        <p:nvPicPr>
          <p:cNvPr id="53" name="Image 52">
            <a:extLst>
              <a:ext uri="{FF2B5EF4-FFF2-40B4-BE49-F238E27FC236}">
                <a16:creationId xmlns:a16="http://schemas.microsoft.com/office/drawing/2014/main" id="{1FE2CE8E-3666-BCFB-8B21-874B6B9BCA61}"/>
              </a:ext>
            </a:extLst>
          </p:cNvPr>
          <p:cNvPicPr>
            <a:picLocks noChangeAspect="1"/>
          </p:cNvPicPr>
          <p:nvPr/>
        </p:nvPicPr>
        <p:blipFill>
          <a:blip r:embed="rId9"/>
          <a:srcRect l="23065" t="28543" r="17328" b="29590"/>
          <a:stretch>
            <a:fillRect/>
          </a:stretch>
        </p:blipFill>
        <p:spPr>
          <a:xfrm>
            <a:off x="470369" y="4766596"/>
            <a:ext cx="1488588" cy="1638400"/>
          </a:xfrm>
          <a:prstGeom prst="rect">
            <a:avLst/>
          </a:prstGeom>
        </p:spPr>
      </p:pic>
      <p:sp>
        <p:nvSpPr>
          <p:cNvPr id="10" name="ZoneTexte 9">
            <a:extLst>
              <a:ext uri="{FF2B5EF4-FFF2-40B4-BE49-F238E27FC236}">
                <a16:creationId xmlns:a16="http://schemas.microsoft.com/office/drawing/2014/main" id="{7DB404CE-D347-13A0-1CBA-4ECBDDFBC5EA}"/>
              </a:ext>
            </a:extLst>
          </p:cNvPr>
          <p:cNvSpPr txBox="1"/>
          <p:nvPr/>
        </p:nvSpPr>
        <p:spPr>
          <a:xfrm>
            <a:off x="2706725" y="3963127"/>
            <a:ext cx="1196161" cy="369332"/>
          </a:xfrm>
          <a:prstGeom prst="rect">
            <a:avLst/>
          </a:prstGeom>
          <a:noFill/>
        </p:spPr>
        <p:txBody>
          <a:bodyPr wrap="none" rtlCol="0">
            <a:spAutoFit/>
          </a:bodyPr>
          <a:lstStyle/>
          <a:p>
            <a:r>
              <a:rPr lang="fr-FR" dirty="0">
                <a:latin typeface="Aharoni" panose="02010803020104030203" pitchFamily="2" charset="-79"/>
                <a:cs typeface="Aharoni" panose="02010803020104030203" pitchFamily="2" charset="-79"/>
              </a:rPr>
              <a:t>SECOURS</a:t>
            </a:r>
          </a:p>
        </p:txBody>
      </p:sp>
      <p:sp>
        <p:nvSpPr>
          <p:cNvPr id="11" name="ZoneTexte 10">
            <a:extLst>
              <a:ext uri="{FF2B5EF4-FFF2-40B4-BE49-F238E27FC236}">
                <a16:creationId xmlns:a16="http://schemas.microsoft.com/office/drawing/2014/main" id="{50601621-CFAD-BC20-E98C-8EE9F97F9E33}"/>
              </a:ext>
            </a:extLst>
          </p:cNvPr>
          <p:cNvSpPr txBox="1"/>
          <p:nvPr/>
        </p:nvSpPr>
        <p:spPr>
          <a:xfrm>
            <a:off x="4460829" y="3965822"/>
            <a:ext cx="1781257" cy="307777"/>
          </a:xfrm>
          <a:prstGeom prst="rect">
            <a:avLst/>
          </a:prstGeom>
          <a:noFill/>
        </p:spPr>
        <p:txBody>
          <a:bodyPr wrap="none" rtlCol="0">
            <a:spAutoFit/>
          </a:bodyPr>
          <a:lstStyle/>
          <a:p>
            <a:r>
              <a:rPr lang="fr-FR" sz="1400" dirty="0" err="1">
                <a:latin typeface="Goudy Stout" panose="0202090407030B020401" pitchFamily="18" charset="0"/>
              </a:rPr>
              <a:t>IMPReVU</a:t>
            </a:r>
            <a:endParaRPr lang="fr-FR" sz="1400" dirty="0">
              <a:latin typeface="Goudy Stout" panose="0202090407030B020401" pitchFamily="18" charset="0"/>
            </a:endParaRPr>
          </a:p>
        </p:txBody>
      </p:sp>
      <p:pic>
        <p:nvPicPr>
          <p:cNvPr id="57" name="Image 4">
            <a:extLst>
              <a:ext uri="{FF2B5EF4-FFF2-40B4-BE49-F238E27FC236}">
                <a16:creationId xmlns:a16="http://schemas.microsoft.com/office/drawing/2014/main" id="{2581C3F6-338E-F89C-0C39-3A9AE281073C}"/>
              </a:ext>
            </a:extLst>
          </p:cNvPr>
          <p:cNvPicPr/>
          <p:nvPr/>
        </p:nvPicPr>
        <p:blipFill>
          <a:blip r:embed="rId10"/>
          <a:srcRect l="9446" t="19031" r="25485" b="48696"/>
          <a:stretch>
            <a:fillRect/>
          </a:stretch>
        </p:blipFill>
        <p:spPr>
          <a:xfrm rot="16200000">
            <a:off x="4120234" y="4666239"/>
            <a:ext cx="2463521" cy="1819338"/>
          </a:xfrm>
          <a:prstGeom prst="rect">
            <a:avLst/>
          </a:prstGeom>
          <a:ln w="0">
            <a:noFill/>
          </a:ln>
        </p:spPr>
      </p:pic>
      <p:sp>
        <p:nvSpPr>
          <p:cNvPr id="12" name="Rectangle : coins arrondis 11">
            <a:extLst>
              <a:ext uri="{FF2B5EF4-FFF2-40B4-BE49-F238E27FC236}">
                <a16:creationId xmlns:a16="http://schemas.microsoft.com/office/drawing/2014/main" id="{886ACE08-5A8C-646F-5322-26DAFBE8696A}"/>
              </a:ext>
            </a:extLst>
          </p:cNvPr>
          <p:cNvSpPr/>
          <p:nvPr/>
        </p:nvSpPr>
        <p:spPr>
          <a:xfrm>
            <a:off x="4442325" y="4344147"/>
            <a:ext cx="1819336" cy="2463522"/>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310BE3FC-702C-2AB9-3478-84EAD35E3FCE}"/>
              </a:ext>
            </a:extLst>
          </p:cNvPr>
          <p:cNvSpPr txBox="1"/>
          <p:nvPr/>
        </p:nvSpPr>
        <p:spPr>
          <a:xfrm>
            <a:off x="8777990" y="761496"/>
            <a:ext cx="1353576" cy="400110"/>
          </a:xfrm>
          <a:prstGeom prst="rect">
            <a:avLst/>
          </a:prstGeom>
          <a:noFill/>
        </p:spPr>
        <p:txBody>
          <a:bodyPr wrap="none" rtlCol="0">
            <a:spAutoFit/>
          </a:bodyPr>
          <a:lstStyle/>
          <a:p>
            <a:r>
              <a:rPr lang="fr-FR" sz="2000" b="1" dirty="0">
                <a:latin typeface="Copperplate Gothic Light" panose="020E0507020206020404" pitchFamily="34" charset="0"/>
              </a:rPr>
              <a:t>JOCKER</a:t>
            </a:r>
          </a:p>
        </p:txBody>
      </p:sp>
    </p:spTree>
    <p:extLst>
      <p:ext uri="{BB962C8B-B14F-4D97-AF65-F5344CB8AC3E}">
        <p14:creationId xmlns:p14="http://schemas.microsoft.com/office/powerpoint/2010/main" val="29173879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CE86622-3431-05A5-9DFB-16C791112E9D}"/>
              </a:ext>
            </a:extLst>
          </p:cNvPr>
          <p:cNvSpPr/>
          <p:nvPr/>
        </p:nvSpPr>
        <p:spPr>
          <a:xfrm>
            <a:off x="8287737" y="1998600"/>
            <a:ext cx="1080000" cy="3303200"/>
          </a:xfrm>
          <a:prstGeom prst="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a:extLst>
              <a:ext uri="{FF2B5EF4-FFF2-40B4-BE49-F238E27FC236}">
                <a16:creationId xmlns:a16="http://schemas.microsoft.com/office/drawing/2014/main" id="{2916EB43-A43F-44B5-6CA9-6C8C7067543C}"/>
              </a:ext>
            </a:extLst>
          </p:cNvPr>
          <p:cNvSpPr/>
          <p:nvPr/>
        </p:nvSpPr>
        <p:spPr>
          <a:xfrm rot="5400000">
            <a:off x="3535797" y="5649781"/>
            <a:ext cx="645489" cy="2172166"/>
          </a:xfrm>
          <a:custGeom>
            <a:avLst/>
            <a:gdLst>
              <a:gd name="csX0" fmla="*/ 0 w 636336"/>
              <a:gd name="csY0" fmla="*/ 0 h 2021055"/>
              <a:gd name="csX1" fmla="*/ 636336 w 636336"/>
              <a:gd name="csY1" fmla="*/ 0 h 2021055"/>
              <a:gd name="csX2" fmla="*/ 636336 w 636336"/>
              <a:gd name="csY2" fmla="*/ 2021055 h 2021055"/>
              <a:gd name="csX3" fmla="*/ 0 w 636336"/>
              <a:gd name="csY3" fmla="*/ 2021055 h 2021055"/>
              <a:gd name="csX4" fmla="*/ 0 w 636336"/>
              <a:gd name="csY4" fmla="*/ 0 h 2021055"/>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36602"/>
              <a:gd name="csY0" fmla="*/ 0 h 2021055"/>
              <a:gd name="csX1" fmla="*/ 627198 w 636602"/>
              <a:gd name="csY1" fmla="*/ 18287 h 2021055"/>
              <a:gd name="csX2" fmla="*/ 636336 w 636602"/>
              <a:gd name="csY2" fmla="*/ 2021055 h 2021055"/>
              <a:gd name="csX3" fmla="*/ 0 w 636602"/>
              <a:gd name="csY3" fmla="*/ 2021055 h 2021055"/>
              <a:gd name="csX4" fmla="*/ 0 w 636602"/>
              <a:gd name="csY4" fmla="*/ 0 h 2021055"/>
              <a:gd name="csX0" fmla="*/ 0 w 645489"/>
              <a:gd name="csY0" fmla="*/ 0 h 2021055"/>
              <a:gd name="csX1" fmla="*/ 645489 w 645489"/>
              <a:gd name="csY1" fmla="*/ 201167 h 2021055"/>
              <a:gd name="csX2" fmla="*/ 636336 w 645489"/>
              <a:gd name="csY2" fmla="*/ 2021055 h 2021055"/>
              <a:gd name="csX3" fmla="*/ 0 w 645489"/>
              <a:gd name="csY3" fmla="*/ 2021055 h 2021055"/>
              <a:gd name="csX4" fmla="*/ 0 w 645489"/>
              <a:gd name="csY4" fmla="*/ 0 h 2021055"/>
              <a:gd name="csX0" fmla="*/ 0 w 649547"/>
              <a:gd name="csY0" fmla="*/ 0 h 2021055"/>
              <a:gd name="csX1" fmla="*/ 645489 w 649547"/>
              <a:gd name="csY1" fmla="*/ 201167 h 2021055"/>
              <a:gd name="csX2" fmla="*/ 636336 w 649547"/>
              <a:gd name="csY2" fmla="*/ 2021055 h 2021055"/>
              <a:gd name="csX3" fmla="*/ 0 w 649547"/>
              <a:gd name="csY3" fmla="*/ 2021055 h 2021055"/>
              <a:gd name="csX4" fmla="*/ 0 w 649547"/>
              <a:gd name="csY4" fmla="*/ 0 h 2021055"/>
              <a:gd name="csX0" fmla="*/ 0 w 645489"/>
              <a:gd name="csY0" fmla="*/ 0 h 2021055"/>
              <a:gd name="csX1" fmla="*/ 645489 w 645489"/>
              <a:gd name="csY1" fmla="*/ 201167 h 2021055"/>
              <a:gd name="csX2" fmla="*/ 627192 w 645489"/>
              <a:gd name="csY2" fmla="*/ 1783311 h 2021055"/>
              <a:gd name="csX3" fmla="*/ 0 w 645489"/>
              <a:gd name="csY3" fmla="*/ 2021055 h 2021055"/>
              <a:gd name="csX4" fmla="*/ 0 w 645489"/>
              <a:gd name="csY4" fmla="*/ 0 h 2021055"/>
            </a:gdLst>
            <a:ahLst/>
            <a:cxnLst>
              <a:cxn ang="0">
                <a:pos x="csX0" y="csY0"/>
              </a:cxn>
              <a:cxn ang="0">
                <a:pos x="csX1" y="csY1"/>
              </a:cxn>
              <a:cxn ang="0">
                <a:pos x="csX2" y="csY2"/>
              </a:cxn>
              <a:cxn ang="0">
                <a:pos x="csX3" y="csY3"/>
              </a:cxn>
              <a:cxn ang="0">
                <a:pos x="csX4" y="csY4"/>
              </a:cxn>
            </a:cxnLst>
            <a:rect l="l" t="t" r="r" b="b"/>
            <a:pathLst>
              <a:path w="645489" h="2021055">
                <a:moveTo>
                  <a:pt x="0" y="0"/>
                </a:moveTo>
                <a:lnTo>
                  <a:pt x="645489" y="201167"/>
                </a:lnTo>
                <a:cubicBezTo>
                  <a:pt x="633299" y="381076"/>
                  <a:pt x="657673" y="1557682"/>
                  <a:pt x="627192" y="1783311"/>
                </a:cubicBezTo>
                <a:lnTo>
                  <a:pt x="0" y="2021055"/>
                </a:lnTo>
                <a:lnTo>
                  <a:pt x="0" y="0"/>
                </a:lnTo>
                <a:close/>
              </a:path>
            </a:pathLst>
          </a:custGeom>
          <a:solidFill>
            <a:srgbClr val="A9D18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a:extLst>
              <a:ext uri="{FF2B5EF4-FFF2-40B4-BE49-F238E27FC236}">
                <a16:creationId xmlns:a16="http://schemas.microsoft.com/office/drawing/2014/main" id="{A6CA12FF-E526-6DD5-F76B-20C6EBF77E12}"/>
              </a:ext>
            </a:extLst>
          </p:cNvPr>
          <p:cNvSpPr/>
          <p:nvPr/>
        </p:nvSpPr>
        <p:spPr>
          <a:xfrm rot="5400000">
            <a:off x="3325035" y="362198"/>
            <a:ext cx="1080000" cy="2172168"/>
          </a:xfrm>
          <a:prstGeom prst="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a:extLst>
              <a:ext uri="{FF2B5EF4-FFF2-40B4-BE49-F238E27FC236}">
                <a16:creationId xmlns:a16="http://schemas.microsoft.com/office/drawing/2014/main" id="{169A9C93-14ED-ADF5-FDB8-09CE94E4841D}"/>
              </a:ext>
            </a:extLst>
          </p:cNvPr>
          <p:cNvSpPr/>
          <p:nvPr/>
        </p:nvSpPr>
        <p:spPr>
          <a:xfrm rot="5400000">
            <a:off x="3318541" y="4787035"/>
            <a:ext cx="1080000" cy="2172168"/>
          </a:xfrm>
          <a:prstGeom prst="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7">
            <a:extLst>
              <a:ext uri="{FF2B5EF4-FFF2-40B4-BE49-F238E27FC236}">
                <a16:creationId xmlns:a16="http://schemas.microsoft.com/office/drawing/2014/main" id="{F0F55D76-ECEB-583B-5917-CF3F3F594BBB}"/>
              </a:ext>
            </a:extLst>
          </p:cNvPr>
          <p:cNvSpPr/>
          <p:nvPr/>
        </p:nvSpPr>
        <p:spPr>
          <a:xfrm rot="5400000" flipH="1">
            <a:off x="3542292" y="-513209"/>
            <a:ext cx="645489" cy="2172165"/>
          </a:xfrm>
          <a:custGeom>
            <a:avLst/>
            <a:gdLst>
              <a:gd name="csX0" fmla="*/ 0 w 636336"/>
              <a:gd name="csY0" fmla="*/ 0 h 2021055"/>
              <a:gd name="csX1" fmla="*/ 636336 w 636336"/>
              <a:gd name="csY1" fmla="*/ 0 h 2021055"/>
              <a:gd name="csX2" fmla="*/ 636336 w 636336"/>
              <a:gd name="csY2" fmla="*/ 2021055 h 2021055"/>
              <a:gd name="csX3" fmla="*/ 0 w 636336"/>
              <a:gd name="csY3" fmla="*/ 2021055 h 2021055"/>
              <a:gd name="csX4" fmla="*/ 0 w 636336"/>
              <a:gd name="csY4" fmla="*/ 0 h 2021055"/>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36602"/>
              <a:gd name="csY0" fmla="*/ 0 h 2021055"/>
              <a:gd name="csX1" fmla="*/ 627198 w 636602"/>
              <a:gd name="csY1" fmla="*/ 18287 h 2021055"/>
              <a:gd name="csX2" fmla="*/ 636336 w 636602"/>
              <a:gd name="csY2" fmla="*/ 2021055 h 2021055"/>
              <a:gd name="csX3" fmla="*/ 0 w 636602"/>
              <a:gd name="csY3" fmla="*/ 2021055 h 2021055"/>
              <a:gd name="csX4" fmla="*/ 0 w 636602"/>
              <a:gd name="csY4" fmla="*/ 0 h 2021055"/>
              <a:gd name="csX0" fmla="*/ 0 w 645489"/>
              <a:gd name="csY0" fmla="*/ 0 h 2021055"/>
              <a:gd name="csX1" fmla="*/ 645489 w 645489"/>
              <a:gd name="csY1" fmla="*/ 201167 h 2021055"/>
              <a:gd name="csX2" fmla="*/ 636336 w 645489"/>
              <a:gd name="csY2" fmla="*/ 2021055 h 2021055"/>
              <a:gd name="csX3" fmla="*/ 0 w 645489"/>
              <a:gd name="csY3" fmla="*/ 2021055 h 2021055"/>
              <a:gd name="csX4" fmla="*/ 0 w 645489"/>
              <a:gd name="csY4" fmla="*/ 0 h 2021055"/>
              <a:gd name="csX0" fmla="*/ 0 w 649547"/>
              <a:gd name="csY0" fmla="*/ 0 h 2021055"/>
              <a:gd name="csX1" fmla="*/ 645489 w 649547"/>
              <a:gd name="csY1" fmla="*/ 201167 h 2021055"/>
              <a:gd name="csX2" fmla="*/ 636336 w 649547"/>
              <a:gd name="csY2" fmla="*/ 2021055 h 2021055"/>
              <a:gd name="csX3" fmla="*/ 0 w 649547"/>
              <a:gd name="csY3" fmla="*/ 2021055 h 2021055"/>
              <a:gd name="csX4" fmla="*/ 0 w 649547"/>
              <a:gd name="csY4" fmla="*/ 0 h 2021055"/>
              <a:gd name="csX0" fmla="*/ 0 w 645489"/>
              <a:gd name="csY0" fmla="*/ 0 h 2021055"/>
              <a:gd name="csX1" fmla="*/ 645489 w 645489"/>
              <a:gd name="csY1" fmla="*/ 201167 h 2021055"/>
              <a:gd name="csX2" fmla="*/ 627192 w 645489"/>
              <a:gd name="csY2" fmla="*/ 1783311 h 2021055"/>
              <a:gd name="csX3" fmla="*/ 0 w 645489"/>
              <a:gd name="csY3" fmla="*/ 2021055 h 2021055"/>
              <a:gd name="csX4" fmla="*/ 0 w 645489"/>
              <a:gd name="csY4" fmla="*/ 0 h 2021055"/>
            </a:gdLst>
            <a:ahLst/>
            <a:cxnLst>
              <a:cxn ang="0">
                <a:pos x="csX0" y="csY0"/>
              </a:cxn>
              <a:cxn ang="0">
                <a:pos x="csX1" y="csY1"/>
              </a:cxn>
              <a:cxn ang="0">
                <a:pos x="csX2" y="csY2"/>
              </a:cxn>
              <a:cxn ang="0">
                <a:pos x="csX3" y="csY3"/>
              </a:cxn>
              <a:cxn ang="0">
                <a:pos x="csX4" y="csY4"/>
              </a:cxn>
            </a:cxnLst>
            <a:rect l="l" t="t" r="r" b="b"/>
            <a:pathLst>
              <a:path w="645489" h="2021055">
                <a:moveTo>
                  <a:pt x="0" y="0"/>
                </a:moveTo>
                <a:lnTo>
                  <a:pt x="645489" y="201167"/>
                </a:lnTo>
                <a:cubicBezTo>
                  <a:pt x="633299" y="381076"/>
                  <a:pt x="657673" y="1557682"/>
                  <a:pt x="627192" y="1783311"/>
                </a:cubicBezTo>
                <a:lnTo>
                  <a:pt x="0" y="2021055"/>
                </a:lnTo>
                <a:lnTo>
                  <a:pt x="0" y="0"/>
                </a:lnTo>
                <a:close/>
              </a:path>
            </a:pathLst>
          </a:cu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 name="Image 21" descr="2019 - Trophée de l'excellence Boulanger Pâtissier | ECONOMIE GESTION Voie  professionnelle">
            <a:extLst>
              <a:ext uri="{FF2B5EF4-FFF2-40B4-BE49-F238E27FC236}">
                <a16:creationId xmlns:a16="http://schemas.microsoft.com/office/drawing/2014/main" id="{DAAACBD8-EED5-B3F2-DA31-0FB2D73F9865}"/>
              </a:ext>
            </a:extLst>
          </p:cNvPr>
          <p:cNvPicPr>
            <a:picLocks noChangeAspect="1"/>
          </p:cNvPicPr>
          <p:nvPr/>
        </p:nvPicPr>
        <p:blipFill>
          <a:blip r:embed="rId2"/>
          <a:stretch>
            <a:fillRect/>
          </a:stretch>
        </p:blipFill>
        <p:spPr>
          <a:xfrm rot="5400000">
            <a:off x="8304632" y="3366531"/>
            <a:ext cx="1416733" cy="541948"/>
          </a:xfrm>
          <a:prstGeom prst="rect">
            <a:avLst/>
          </a:prstGeom>
        </p:spPr>
      </p:pic>
      <p:sp>
        <p:nvSpPr>
          <p:cNvPr id="23" name="Rectangle 7">
            <a:extLst>
              <a:ext uri="{FF2B5EF4-FFF2-40B4-BE49-F238E27FC236}">
                <a16:creationId xmlns:a16="http://schemas.microsoft.com/office/drawing/2014/main" id="{E6787AB7-CC7D-AAC2-1D85-9CA8B4E28609}"/>
              </a:ext>
            </a:extLst>
          </p:cNvPr>
          <p:cNvSpPr/>
          <p:nvPr/>
        </p:nvSpPr>
        <p:spPr>
          <a:xfrm rot="5400000" flipH="1">
            <a:off x="5145346" y="1147624"/>
            <a:ext cx="645489" cy="1046931"/>
          </a:xfrm>
          <a:custGeom>
            <a:avLst/>
            <a:gdLst>
              <a:gd name="csX0" fmla="*/ 0 w 636336"/>
              <a:gd name="csY0" fmla="*/ 0 h 2021055"/>
              <a:gd name="csX1" fmla="*/ 636336 w 636336"/>
              <a:gd name="csY1" fmla="*/ 0 h 2021055"/>
              <a:gd name="csX2" fmla="*/ 636336 w 636336"/>
              <a:gd name="csY2" fmla="*/ 2021055 h 2021055"/>
              <a:gd name="csX3" fmla="*/ 0 w 636336"/>
              <a:gd name="csY3" fmla="*/ 2021055 h 2021055"/>
              <a:gd name="csX4" fmla="*/ 0 w 636336"/>
              <a:gd name="csY4" fmla="*/ 0 h 2021055"/>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36602"/>
              <a:gd name="csY0" fmla="*/ 0 h 2021055"/>
              <a:gd name="csX1" fmla="*/ 627198 w 636602"/>
              <a:gd name="csY1" fmla="*/ 18287 h 2021055"/>
              <a:gd name="csX2" fmla="*/ 636336 w 636602"/>
              <a:gd name="csY2" fmla="*/ 2021055 h 2021055"/>
              <a:gd name="csX3" fmla="*/ 0 w 636602"/>
              <a:gd name="csY3" fmla="*/ 2021055 h 2021055"/>
              <a:gd name="csX4" fmla="*/ 0 w 636602"/>
              <a:gd name="csY4" fmla="*/ 0 h 2021055"/>
              <a:gd name="csX0" fmla="*/ 0 w 645489"/>
              <a:gd name="csY0" fmla="*/ 0 h 2021055"/>
              <a:gd name="csX1" fmla="*/ 645489 w 645489"/>
              <a:gd name="csY1" fmla="*/ 201167 h 2021055"/>
              <a:gd name="csX2" fmla="*/ 636336 w 645489"/>
              <a:gd name="csY2" fmla="*/ 2021055 h 2021055"/>
              <a:gd name="csX3" fmla="*/ 0 w 645489"/>
              <a:gd name="csY3" fmla="*/ 2021055 h 2021055"/>
              <a:gd name="csX4" fmla="*/ 0 w 645489"/>
              <a:gd name="csY4" fmla="*/ 0 h 2021055"/>
              <a:gd name="csX0" fmla="*/ 0 w 649547"/>
              <a:gd name="csY0" fmla="*/ 0 h 2021055"/>
              <a:gd name="csX1" fmla="*/ 645489 w 649547"/>
              <a:gd name="csY1" fmla="*/ 201167 h 2021055"/>
              <a:gd name="csX2" fmla="*/ 636336 w 649547"/>
              <a:gd name="csY2" fmla="*/ 2021055 h 2021055"/>
              <a:gd name="csX3" fmla="*/ 0 w 649547"/>
              <a:gd name="csY3" fmla="*/ 2021055 h 2021055"/>
              <a:gd name="csX4" fmla="*/ 0 w 649547"/>
              <a:gd name="csY4" fmla="*/ 0 h 2021055"/>
              <a:gd name="csX0" fmla="*/ 0 w 645489"/>
              <a:gd name="csY0" fmla="*/ 0 h 2021055"/>
              <a:gd name="csX1" fmla="*/ 645489 w 645489"/>
              <a:gd name="csY1" fmla="*/ 201167 h 2021055"/>
              <a:gd name="csX2" fmla="*/ 627192 w 645489"/>
              <a:gd name="csY2" fmla="*/ 1783311 h 2021055"/>
              <a:gd name="csX3" fmla="*/ 0 w 645489"/>
              <a:gd name="csY3" fmla="*/ 2021055 h 2021055"/>
              <a:gd name="csX4" fmla="*/ 0 w 645489"/>
              <a:gd name="csY4" fmla="*/ 0 h 2021055"/>
            </a:gdLst>
            <a:ahLst/>
            <a:cxnLst>
              <a:cxn ang="0">
                <a:pos x="csX0" y="csY0"/>
              </a:cxn>
              <a:cxn ang="0">
                <a:pos x="csX1" y="csY1"/>
              </a:cxn>
              <a:cxn ang="0">
                <a:pos x="csX2" y="csY2"/>
              </a:cxn>
              <a:cxn ang="0">
                <a:pos x="csX3" y="csY3"/>
              </a:cxn>
              <a:cxn ang="0">
                <a:pos x="csX4" y="csY4"/>
              </a:cxn>
            </a:cxnLst>
            <a:rect l="l" t="t" r="r" b="b"/>
            <a:pathLst>
              <a:path w="645489" h="2021055">
                <a:moveTo>
                  <a:pt x="0" y="0"/>
                </a:moveTo>
                <a:lnTo>
                  <a:pt x="645489" y="201167"/>
                </a:lnTo>
                <a:cubicBezTo>
                  <a:pt x="633299" y="381076"/>
                  <a:pt x="657673" y="1557682"/>
                  <a:pt x="627192" y="1783311"/>
                </a:cubicBezTo>
                <a:lnTo>
                  <a:pt x="0" y="2021055"/>
                </a:lnTo>
                <a:lnTo>
                  <a:pt x="0" y="0"/>
                </a:lnTo>
                <a:close/>
              </a:path>
            </a:pathLst>
          </a:cu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7">
            <a:extLst>
              <a:ext uri="{FF2B5EF4-FFF2-40B4-BE49-F238E27FC236}">
                <a16:creationId xmlns:a16="http://schemas.microsoft.com/office/drawing/2014/main" id="{81DF6BAE-9CC4-26E7-99BE-72AEBFDBF2E9}"/>
              </a:ext>
            </a:extLst>
          </p:cNvPr>
          <p:cNvSpPr/>
          <p:nvPr/>
        </p:nvSpPr>
        <p:spPr>
          <a:xfrm rot="16200000" flipH="1">
            <a:off x="5171324" y="5106423"/>
            <a:ext cx="645489" cy="1098883"/>
          </a:xfrm>
          <a:custGeom>
            <a:avLst/>
            <a:gdLst>
              <a:gd name="csX0" fmla="*/ 0 w 636336"/>
              <a:gd name="csY0" fmla="*/ 0 h 2021055"/>
              <a:gd name="csX1" fmla="*/ 636336 w 636336"/>
              <a:gd name="csY1" fmla="*/ 0 h 2021055"/>
              <a:gd name="csX2" fmla="*/ 636336 w 636336"/>
              <a:gd name="csY2" fmla="*/ 2021055 h 2021055"/>
              <a:gd name="csX3" fmla="*/ 0 w 636336"/>
              <a:gd name="csY3" fmla="*/ 2021055 h 2021055"/>
              <a:gd name="csX4" fmla="*/ 0 w 636336"/>
              <a:gd name="csY4" fmla="*/ 0 h 2021055"/>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36602"/>
              <a:gd name="csY0" fmla="*/ 0 h 2021055"/>
              <a:gd name="csX1" fmla="*/ 627198 w 636602"/>
              <a:gd name="csY1" fmla="*/ 18287 h 2021055"/>
              <a:gd name="csX2" fmla="*/ 636336 w 636602"/>
              <a:gd name="csY2" fmla="*/ 2021055 h 2021055"/>
              <a:gd name="csX3" fmla="*/ 0 w 636602"/>
              <a:gd name="csY3" fmla="*/ 2021055 h 2021055"/>
              <a:gd name="csX4" fmla="*/ 0 w 636602"/>
              <a:gd name="csY4" fmla="*/ 0 h 2021055"/>
              <a:gd name="csX0" fmla="*/ 0 w 645489"/>
              <a:gd name="csY0" fmla="*/ 0 h 2021055"/>
              <a:gd name="csX1" fmla="*/ 645489 w 645489"/>
              <a:gd name="csY1" fmla="*/ 201167 h 2021055"/>
              <a:gd name="csX2" fmla="*/ 636336 w 645489"/>
              <a:gd name="csY2" fmla="*/ 2021055 h 2021055"/>
              <a:gd name="csX3" fmla="*/ 0 w 645489"/>
              <a:gd name="csY3" fmla="*/ 2021055 h 2021055"/>
              <a:gd name="csX4" fmla="*/ 0 w 645489"/>
              <a:gd name="csY4" fmla="*/ 0 h 2021055"/>
              <a:gd name="csX0" fmla="*/ 0 w 649547"/>
              <a:gd name="csY0" fmla="*/ 0 h 2021055"/>
              <a:gd name="csX1" fmla="*/ 645489 w 649547"/>
              <a:gd name="csY1" fmla="*/ 201167 h 2021055"/>
              <a:gd name="csX2" fmla="*/ 636336 w 649547"/>
              <a:gd name="csY2" fmla="*/ 2021055 h 2021055"/>
              <a:gd name="csX3" fmla="*/ 0 w 649547"/>
              <a:gd name="csY3" fmla="*/ 2021055 h 2021055"/>
              <a:gd name="csX4" fmla="*/ 0 w 649547"/>
              <a:gd name="csY4" fmla="*/ 0 h 2021055"/>
              <a:gd name="csX0" fmla="*/ 0 w 645489"/>
              <a:gd name="csY0" fmla="*/ 0 h 2021055"/>
              <a:gd name="csX1" fmla="*/ 645489 w 645489"/>
              <a:gd name="csY1" fmla="*/ 201167 h 2021055"/>
              <a:gd name="csX2" fmla="*/ 627192 w 645489"/>
              <a:gd name="csY2" fmla="*/ 1783311 h 2021055"/>
              <a:gd name="csX3" fmla="*/ 0 w 645489"/>
              <a:gd name="csY3" fmla="*/ 2021055 h 2021055"/>
              <a:gd name="csX4" fmla="*/ 0 w 645489"/>
              <a:gd name="csY4" fmla="*/ 0 h 2021055"/>
            </a:gdLst>
            <a:ahLst/>
            <a:cxnLst>
              <a:cxn ang="0">
                <a:pos x="csX0" y="csY0"/>
              </a:cxn>
              <a:cxn ang="0">
                <a:pos x="csX1" y="csY1"/>
              </a:cxn>
              <a:cxn ang="0">
                <a:pos x="csX2" y="csY2"/>
              </a:cxn>
              <a:cxn ang="0">
                <a:pos x="csX3" y="csY3"/>
              </a:cxn>
              <a:cxn ang="0">
                <a:pos x="csX4" y="csY4"/>
              </a:cxn>
            </a:cxnLst>
            <a:rect l="l" t="t" r="r" b="b"/>
            <a:pathLst>
              <a:path w="645489" h="2021055">
                <a:moveTo>
                  <a:pt x="0" y="0"/>
                </a:moveTo>
                <a:lnTo>
                  <a:pt x="645489" y="201167"/>
                </a:lnTo>
                <a:cubicBezTo>
                  <a:pt x="633299" y="381076"/>
                  <a:pt x="657673" y="1557682"/>
                  <a:pt x="627192" y="1783311"/>
                </a:cubicBezTo>
                <a:lnTo>
                  <a:pt x="0" y="2021055"/>
                </a:lnTo>
                <a:lnTo>
                  <a:pt x="0" y="0"/>
                </a:lnTo>
                <a:close/>
              </a:path>
            </a:pathLst>
          </a:custGeom>
          <a:solidFill>
            <a:schemeClr val="accent6">
              <a:lumMod val="60000"/>
              <a:lumOff val="40000"/>
            </a:schemeClr>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7">
            <a:extLst>
              <a:ext uri="{FF2B5EF4-FFF2-40B4-BE49-F238E27FC236}">
                <a16:creationId xmlns:a16="http://schemas.microsoft.com/office/drawing/2014/main" id="{D1379202-1333-618F-FD2C-84355539D5AF}"/>
              </a:ext>
            </a:extLst>
          </p:cNvPr>
          <p:cNvSpPr/>
          <p:nvPr/>
        </p:nvSpPr>
        <p:spPr>
          <a:xfrm rot="16200000" flipH="1">
            <a:off x="1878318" y="5121049"/>
            <a:ext cx="645489" cy="1089492"/>
          </a:xfrm>
          <a:custGeom>
            <a:avLst/>
            <a:gdLst>
              <a:gd name="csX0" fmla="*/ 0 w 636336"/>
              <a:gd name="csY0" fmla="*/ 0 h 2021055"/>
              <a:gd name="csX1" fmla="*/ 636336 w 636336"/>
              <a:gd name="csY1" fmla="*/ 0 h 2021055"/>
              <a:gd name="csX2" fmla="*/ 636336 w 636336"/>
              <a:gd name="csY2" fmla="*/ 2021055 h 2021055"/>
              <a:gd name="csX3" fmla="*/ 0 w 636336"/>
              <a:gd name="csY3" fmla="*/ 2021055 h 2021055"/>
              <a:gd name="csX4" fmla="*/ 0 w 636336"/>
              <a:gd name="csY4" fmla="*/ 0 h 2021055"/>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36602"/>
              <a:gd name="csY0" fmla="*/ 0 h 2021055"/>
              <a:gd name="csX1" fmla="*/ 627198 w 636602"/>
              <a:gd name="csY1" fmla="*/ 18287 h 2021055"/>
              <a:gd name="csX2" fmla="*/ 636336 w 636602"/>
              <a:gd name="csY2" fmla="*/ 2021055 h 2021055"/>
              <a:gd name="csX3" fmla="*/ 0 w 636602"/>
              <a:gd name="csY3" fmla="*/ 2021055 h 2021055"/>
              <a:gd name="csX4" fmla="*/ 0 w 636602"/>
              <a:gd name="csY4" fmla="*/ 0 h 2021055"/>
              <a:gd name="csX0" fmla="*/ 0 w 645489"/>
              <a:gd name="csY0" fmla="*/ 0 h 2021055"/>
              <a:gd name="csX1" fmla="*/ 645489 w 645489"/>
              <a:gd name="csY1" fmla="*/ 201167 h 2021055"/>
              <a:gd name="csX2" fmla="*/ 636336 w 645489"/>
              <a:gd name="csY2" fmla="*/ 2021055 h 2021055"/>
              <a:gd name="csX3" fmla="*/ 0 w 645489"/>
              <a:gd name="csY3" fmla="*/ 2021055 h 2021055"/>
              <a:gd name="csX4" fmla="*/ 0 w 645489"/>
              <a:gd name="csY4" fmla="*/ 0 h 2021055"/>
              <a:gd name="csX0" fmla="*/ 0 w 649547"/>
              <a:gd name="csY0" fmla="*/ 0 h 2021055"/>
              <a:gd name="csX1" fmla="*/ 645489 w 649547"/>
              <a:gd name="csY1" fmla="*/ 201167 h 2021055"/>
              <a:gd name="csX2" fmla="*/ 636336 w 649547"/>
              <a:gd name="csY2" fmla="*/ 2021055 h 2021055"/>
              <a:gd name="csX3" fmla="*/ 0 w 649547"/>
              <a:gd name="csY3" fmla="*/ 2021055 h 2021055"/>
              <a:gd name="csX4" fmla="*/ 0 w 649547"/>
              <a:gd name="csY4" fmla="*/ 0 h 2021055"/>
              <a:gd name="csX0" fmla="*/ 0 w 645489"/>
              <a:gd name="csY0" fmla="*/ 0 h 2021055"/>
              <a:gd name="csX1" fmla="*/ 645489 w 645489"/>
              <a:gd name="csY1" fmla="*/ 201167 h 2021055"/>
              <a:gd name="csX2" fmla="*/ 627192 w 645489"/>
              <a:gd name="csY2" fmla="*/ 1783311 h 2021055"/>
              <a:gd name="csX3" fmla="*/ 0 w 645489"/>
              <a:gd name="csY3" fmla="*/ 2021055 h 2021055"/>
              <a:gd name="csX4" fmla="*/ 0 w 645489"/>
              <a:gd name="csY4" fmla="*/ 0 h 2021055"/>
            </a:gdLst>
            <a:ahLst/>
            <a:cxnLst>
              <a:cxn ang="0">
                <a:pos x="csX0" y="csY0"/>
              </a:cxn>
              <a:cxn ang="0">
                <a:pos x="csX1" y="csY1"/>
              </a:cxn>
              <a:cxn ang="0">
                <a:pos x="csX2" y="csY2"/>
              </a:cxn>
              <a:cxn ang="0">
                <a:pos x="csX3" y="csY3"/>
              </a:cxn>
              <a:cxn ang="0">
                <a:pos x="csX4" y="csY4"/>
              </a:cxn>
            </a:cxnLst>
            <a:rect l="l" t="t" r="r" b="b"/>
            <a:pathLst>
              <a:path w="645489" h="2021055">
                <a:moveTo>
                  <a:pt x="0" y="0"/>
                </a:moveTo>
                <a:lnTo>
                  <a:pt x="645489" y="201167"/>
                </a:lnTo>
                <a:cubicBezTo>
                  <a:pt x="633299" y="381076"/>
                  <a:pt x="657673" y="1557682"/>
                  <a:pt x="627192" y="1783311"/>
                </a:cubicBezTo>
                <a:lnTo>
                  <a:pt x="0" y="2021055"/>
                </a:lnTo>
                <a:lnTo>
                  <a:pt x="0" y="0"/>
                </a:lnTo>
                <a:close/>
              </a:path>
            </a:pathLst>
          </a:custGeom>
          <a:solidFill>
            <a:schemeClr val="accent6">
              <a:lumMod val="60000"/>
              <a:lumOff val="40000"/>
            </a:schemeClr>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7">
            <a:extLst>
              <a:ext uri="{FF2B5EF4-FFF2-40B4-BE49-F238E27FC236}">
                <a16:creationId xmlns:a16="http://schemas.microsoft.com/office/drawing/2014/main" id="{2614A82C-C913-2355-D2E8-F31604F9620E}"/>
              </a:ext>
            </a:extLst>
          </p:cNvPr>
          <p:cNvSpPr/>
          <p:nvPr/>
        </p:nvSpPr>
        <p:spPr>
          <a:xfrm rot="5400000" flipH="1">
            <a:off x="1859553" y="1121836"/>
            <a:ext cx="645489" cy="1108038"/>
          </a:xfrm>
          <a:custGeom>
            <a:avLst/>
            <a:gdLst>
              <a:gd name="csX0" fmla="*/ 0 w 636336"/>
              <a:gd name="csY0" fmla="*/ 0 h 2021055"/>
              <a:gd name="csX1" fmla="*/ 636336 w 636336"/>
              <a:gd name="csY1" fmla="*/ 0 h 2021055"/>
              <a:gd name="csX2" fmla="*/ 636336 w 636336"/>
              <a:gd name="csY2" fmla="*/ 2021055 h 2021055"/>
              <a:gd name="csX3" fmla="*/ 0 w 636336"/>
              <a:gd name="csY3" fmla="*/ 2021055 h 2021055"/>
              <a:gd name="csX4" fmla="*/ 0 w 636336"/>
              <a:gd name="csY4" fmla="*/ 0 h 2021055"/>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36602"/>
              <a:gd name="csY0" fmla="*/ 0 h 2021055"/>
              <a:gd name="csX1" fmla="*/ 627198 w 636602"/>
              <a:gd name="csY1" fmla="*/ 18287 h 2021055"/>
              <a:gd name="csX2" fmla="*/ 636336 w 636602"/>
              <a:gd name="csY2" fmla="*/ 2021055 h 2021055"/>
              <a:gd name="csX3" fmla="*/ 0 w 636602"/>
              <a:gd name="csY3" fmla="*/ 2021055 h 2021055"/>
              <a:gd name="csX4" fmla="*/ 0 w 636602"/>
              <a:gd name="csY4" fmla="*/ 0 h 2021055"/>
              <a:gd name="csX0" fmla="*/ 0 w 645489"/>
              <a:gd name="csY0" fmla="*/ 0 h 2021055"/>
              <a:gd name="csX1" fmla="*/ 645489 w 645489"/>
              <a:gd name="csY1" fmla="*/ 201167 h 2021055"/>
              <a:gd name="csX2" fmla="*/ 636336 w 645489"/>
              <a:gd name="csY2" fmla="*/ 2021055 h 2021055"/>
              <a:gd name="csX3" fmla="*/ 0 w 645489"/>
              <a:gd name="csY3" fmla="*/ 2021055 h 2021055"/>
              <a:gd name="csX4" fmla="*/ 0 w 645489"/>
              <a:gd name="csY4" fmla="*/ 0 h 2021055"/>
              <a:gd name="csX0" fmla="*/ 0 w 649547"/>
              <a:gd name="csY0" fmla="*/ 0 h 2021055"/>
              <a:gd name="csX1" fmla="*/ 645489 w 649547"/>
              <a:gd name="csY1" fmla="*/ 201167 h 2021055"/>
              <a:gd name="csX2" fmla="*/ 636336 w 649547"/>
              <a:gd name="csY2" fmla="*/ 2021055 h 2021055"/>
              <a:gd name="csX3" fmla="*/ 0 w 649547"/>
              <a:gd name="csY3" fmla="*/ 2021055 h 2021055"/>
              <a:gd name="csX4" fmla="*/ 0 w 649547"/>
              <a:gd name="csY4" fmla="*/ 0 h 2021055"/>
              <a:gd name="csX0" fmla="*/ 0 w 645489"/>
              <a:gd name="csY0" fmla="*/ 0 h 2021055"/>
              <a:gd name="csX1" fmla="*/ 645489 w 645489"/>
              <a:gd name="csY1" fmla="*/ 201167 h 2021055"/>
              <a:gd name="csX2" fmla="*/ 627192 w 645489"/>
              <a:gd name="csY2" fmla="*/ 1783311 h 2021055"/>
              <a:gd name="csX3" fmla="*/ 0 w 645489"/>
              <a:gd name="csY3" fmla="*/ 2021055 h 2021055"/>
              <a:gd name="csX4" fmla="*/ 0 w 645489"/>
              <a:gd name="csY4" fmla="*/ 0 h 2021055"/>
            </a:gdLst>
            <a:ahLst/>
            <a:cxnLst>
              <a:cxn ang="0">
                <a:pos x="csX0" y="csY0"/>
              </a:cxn>
              <a:cxn ang="0">
                <a:pos x="csX1" y="csY1"/>
              </a:cxn>
              <a:cxn ang="0">
                <a:pos x="csX2" y="csY2"/>
              </a:cxn>
              <a:cxn ang="0">
                <a:pos x="csX3" y="csY3"/>
              </a:cxn>
              <a:cxn ang="0">
                <a:pos x="csX4" y="csY4"/>
              </a:cxn>
            </a:cxnLst>
            <a:rect l="l" t="t" r="r" b="b"/>
            <a:pathLst>
              <a:path w="645489" h="2021055">
                <a:moveTo>
                  <a:pt x="0" y="0"/>
                </a:moveTo>
                <a:lnTo>
                  <a:pt x="645489" y="201167"/>
                </a:lnTo>
                <a:cubicBezTo>
                  <a:pt x="633299" y="381076"/>
                  <a:pt x="657673" y="1557682"/>
                  <a:pt x="627192" y="1783311"/>
                </a:cubicBezTo>
                <a:lnTo>
                  <a:pt x="0" y="2021055"/>
                </a:lnTo>
                <a:lnTo>
                  <a:pt x="0" y="0"/>
                </a:lnTo>
                <a:close/>
              </a:path>
            </a:pathLst>
          </a:cu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 name="Image 2">
            <a:extLst>
              <a:ext uri="{FF2B5EF4-FFF2-40B4-BE49-F238E27FC236}">
                <a16:creationId xmlns:a16="http://schemas.microsoft.com/office/drawing/2014/main" id="{6E74F0F6-4994-7613-A0D4-E0CD97375E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6767" y="2007244"/>
            <a:ext cx="2186765" cy="3311996"/>
          </a:xfrm>
          <a:prstGeom prst="rect">
            <a:avLst/>
          </a:prstGeom>
          <a:solidFill>
            <a:srgbClr val="A9D18E"/>
          </a:solidFill>
        </p:spPr>
      </p:pic>
      <p:pic>
        <p:nvPicPr>
          <p:cNvPr id="11" name="Image 10">
            <a:extLst>
              <a:ext uri="{FF2B5EF4-FFF2-40B4-BE49-F238E27FC236}">
                <a16:creationId xmlns:a16="http://schemas.microsoft.com/office/drawing/2014/main" id="{159C134A-37C0-C314-FFAE-5EA8B45728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5832" y="2021123"/>
            <a:ext cx="2286297" cy="3341062"/>
          </a:xfrm>
          <a:prstGeom prst="rect">
            <a:avLst/>
          </a:prstGeom>
        </p:spPr>
      </p:pic>
      <p:sp>
        <p:nvSpPr>
          <p:cNvPr id="14" name="ZoneTexte 13">
            <a:extLst>
              <a:ext uri="{FF2B5EF4-FFF2-40B4-BE49-F238E27FC236}">
                <a16:creationId xmlns:a16="http://schemas.microsoft.com/office/drawing/2014/main" id="{3B44DD04-99BF-71D2-302B-61CE738DEBF9}"/>
              </a:ext>
            </a:extLst>
          </p:cNvPr>
          <p:cNvSpPr txBox="1"/>
          <p:nvPr/>
        </p:nvSpPr>
        <p:spPr>
          <a:xfrm rot="10800000">
            <a:off x="6654928" y="3546473"/>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16" name="Triangle rectangle 15">
            <a:extLst>
              <a:ext uri="{FF2B5EF4-FFF2-40B4-BE49-F238E27FC236}">
                <a16:creationId xmlns:a16="http://schemas.microsoft.com/office/drawing/2014/main" id="{B57AA3C2-A8EF-8C0D-AE97-F7FA8B058CB5}"/>
              </a:ext>
            </a:extLst>
          </p:cNvPr>
          <p:cNvSpPr/>
          <p:nvPr/>
        </p:nvSpPr>
        <p:spPr>
          <a:xfrm>
            <a:off x="2755673" y="5050214"/>
            <a:ext cx="203965" cy="275965"/>
          </a:xfrm>
          <a:prstGeom prst="r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Triangle rectangle 17">
            <a:extLst>
              <a:ext uri="{FF2B5EF4-FFF2-40B4-BE49-F238E27FC236}">
                <a16:creationId xmlns:a16="http://schemas.microsoft.com/office/drawing/2014/main" id="{B4BECC8A-ED7D-B87D-62A9-0D595D9E5A79}"/>
              </a:ext>
            </a:extLst>
          </p:cNvPr>
          <p:cNvSpPr/>
          <p:nvPr/>
        </p:nvSpPr>
        <p:spPr>
          <a:xfrm flipH="1">
            <a:off x="4716482" y="5031827"/>
            <a:ext cx="203965" cy="275965"/>
          </a:xfrm>
          <a:prstGeom prst="r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Triangle rectangle 19">
            <a:extLst>
              <a:ext uri="{FF2B5EF4-FFF2-40B4-BE49-F238E27FC236}">
                <a16:creationId xmlns:a16="http://schemas.microsoft.com/office/drawing/2014/main" id="{D6CA3F2C-B138-6586-743E-631BBFC416A5}"/>
              </a:ext>
            </a:extLst>
          </p:cNvPr>
          <p:cNvSpPr/>
          <p:nvPr/>
        </p:nvSpPr>
        <p:spPr>
          <a:xfrm rot="10800000">
            <a:off x="8080638" y="2012327"/>
            <a:ext cx="203965" cy="275965"/>
          </a:xfrm>
          <a:prstGeom prst="r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Triangle rectangle 23">
            <a:extLst>
              <a:ext uri="{FF2B5EF4-FFF2-40B4-BE49-F238E27FC236}">
                <a16:creationId xmlns:a16="http://schemas.microsoft.com/office/drawing/2014/main" id="{CFE82A65-FA91-5FC6-9066-B8819D40D81F}"/>
              </a:ext>
            </a:extLst>
          </p:cNvPr>
          <p:cNvSpPr/>
          <p:nvPr/>
        </p:nvSpPr>
        <p:spPr>
          <a:xfrm>
            <a:off x="6045946" y="5067085"/>
            <a:ext cx="203965" cy="275965"/>
          </a:xfrm>
          <a:prstGeom prst="r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Triangle rectangle 28">
            <a:extLst>
              <a:ext uri="{FF2B5EF4-FFF2-40B4-BE49-F238E27FC236}">
                <a16:creationId xmlns:a16="http://schemas.microsoft.com/office/drawing/2014/main" id="{3C516B05-81E2-5575-02F6-8CAF721C2052}"/>
              </a:ext>
            </a:extLst>
          </p:cNvPr>
          <p:cNvSpPr/>
          <p:nvPr/>
        </p:nvSpPr>
        <p:spPr>
          <a:xfrm flipH="1">
            <a:off x="8070794" y="5025834"/>
            <a:ext cx="203965" cy="275965"/>
          </a:xfrm>
          <a:prstGeom prst="r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Triangle rectangle 29">
            <a:extLst>
              <a:ext uri="{FF2B5EF4-FFF2-40B4-BE49-F238E27FC236}">
                <a16:creationId xmlns:a16="http://schemas.microsoft.com/office/drawing/2014/main" id="{D7597D47-569D-79D5-A081-BC26C2E65772}"/>
              </a:ext>
            </a:extLst>
          </p:cNvPr>
          <p:cNvSpPr/>
          <p:nvPr/>
        </p:nvSpPr>
        <p:spPr>
          <a:xfrm rot="10800000" flipH="1">
            <a:off x="6046068" y="2016433"/>
            <a:ext cx="156185" cy="275965"/>
          </a:xfrm>
          <a:prstGeom prst="r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ZoneTexte 33">
            <a:extLst>
              <a:ext uri="{FF2B5EF4-FFF2-40B4-BE49-F238E27FC236}">
                <a16:creationId xmlns:a16="http://schemas.microsoft.com/office/drawing/2014/main" id="{A58CC3FB-8B91-AC92-4E69-69926BE44027}"/>
              </a:ext>
            </a:extLst>
          </p:cNvPr>
          <p:cNvSpPr txBox="1"/>
          <p:nvPr/>
        </p:nvSpPr>
        <p:spPr>
          <a:xfrm rot="10800000">
            <a:off x="2896844" y="2284145"/>
            <a:ext cx="1913310" cy="584775"/>
          </a:xfrm>
          <a:prstGeom prst="rect">
            <a:avLst/>
          </a:prstGeom>
          <a:solidFill>
            <a:srgbClr val="A9D18E"/>
          </a:solidFill>
        </p:spPr>
        <p:txBody>
          <a:bodyPr wrap="square">
            <a:spAutoFit/>
          </a:bodyPr>
          <a:lstStyle/>
          <a:p>
            <a:pPr algn="ctr"/>
            <a:r>
              <a:rPr lang="fr-FR" sz="1000" b="1" dirty="0">
                <a:solidFill>
                  <a:schemeClr val="accent1">
                    <a:lumMod val="75000"/>
                  </a:schemeClr>
                </a:solidFill>
                <a:latin typeface="Aharoni" panose="02010803020104030203" pitchFamily="2" charset="-79"/>
                <a:cs typeface="Aharoni" panose="02010803020104030203" pitchFamily="2" charset="-79"/>
              </a:rPr>
              <a:t> Un jeu pour réfléchir à son </a:t>
            </a:r>
            <a:r>
              <a:rPr lang="fr-FR" sz="1200" b="1" dirty="0">
                <a:solidFill>
                  <a:schemeClr val="accent1">
                    <a:lumMod val="75000"/>
                  </a:schemeClr>
                </a:solidFill>
                <a:latin typeface="Aharoni" panose="02010803020104030203" pitchFamily="2" charset="-79"/>
                <a:cs typeface="Aharoni" panose="02010803020104030203" pitchFamily="2" charset="-79"/>
              </a:rPr>
              <a:t>orientation </a:t>
            </a:r>
          </a:p>
          <a:p>
            <a:pPr algn="ctr"/>
            <a:r>
              <a:rPr lang="fr-FR" sz="1000" b="1" dirty="0">
                <a:solidFill>
                  <a:schemeClr val="accent1">
                    <a:lumMod val="75000"/>
                  </a:schemeClr>
                </a:solidFill>
                <a:latin typeface="Aharoni" panose="02010803020104030203" pitchFamily="2" charset="-79"/>
                <a:cs typeface="Aharoni" panose="02010803020104030203" pitchFamily="2" charset="-79"/>
              </a:rPr>
              <a:t>après la</a:t>
            </a:r>
            <a:r>
              <a:rPr lang="fr-FR" sz="1000" b="1" dirty="0">
                <a:solidFill>
                  <a:schemeClr val="accent1">
                    <a:lumMod val="75000"/>
                  </a:schemeClr>
                </a:solidFill>
                <a:latin typeface="Arial Black" panose="020B0A04020102020204" pitchFamily="34" charset="0"/>
                <a:cs typeface="Aharoni" panose="02010803020104030203" pitchFamily="2" charset="-79"/>
              </a:rPr>
              <a:t> 3</a:t>
            </a:r>
            <a:r>
              <a:rPr lang="fr-FR" sz="1000" b="1" baseline="30000" dirty="0">
                <a:solidFill>
                  <a:schemeClr val="accent1">
                    <a:lumMod val="75000"/>
                  </a:schemeClr>
                </a:solidFill>
                <a:latin typeface="Arial Black" panose="020B0A04020102020204" pitchFamily="34" charset="0"/>
                <a:cs typeface="Aharoni" panose="02010803020104030203" pitchFamily="2" charset="-79"/>
              </a:rPr>
              <a:t>e</a:t>
            </a:r>
            <a:r>
              <a:rPr lang="fr-FR" sz="1000" b="1" dirty="0">
                <a:solidFill>
                  <a:schemeClr val="accent1">
                    <a:lumMod val="75000"/>
                  </a:schemeClr>
                </a:solidFill>
                <a:latin typeface="Arial Black" panose="020B0A04020102020204" pitchFamily="34" charset="0"/>
                <a:cs typeface="Aharoni" panose="02010803020104030203" pitchFamily="2" charset="-79"/>
              </a:rPr>
              <a:t> prépa-métiers</a:t>
            </a:r>
            <a:endParaRPr lang="fr-FR" sz="1000" b="1" dirty="0">
              <a:solidFill>
                <a:schemeClr val="accent1">
                  <a:lumMod val="75000"/>
                </a:schemeClr>
              </a:solidFill>
              <a:latin typeface="Aharoni" panose="02010803020104030203" pitchFamily="2" charset="-79"/>
              <a:cs typeface="Aharoni" panose="02010803020104030203" pitchFamily="2" charset="-79"/>
            </a:endParaRPr>
          </a:p>
        </p:txBody>
      </p:sp>
      <p:sp>
        <p:nvSpPr>
          <p:cNvPr id="21" name="Triangle rectangle 20">
            <a:extLst>
              <a:ext uri="{FF2B5EF4-FFF2-40B4-BE49-F238E27FC236}">
                <a16:creationId xmlns:a16="http://schemas.microsoft.com/office/drawing/2014/main" id="{F267666A-8521-8750-0683-85FCBA9D97FA}"/>
              </a:ext>
            </a:extLst>
          </p:cNvPr>
          <p:cNvSpPr/>
          <p:nvPr/>
        </p:nvSpPr>
        <p:spPr>
          <a:xfrm rot="10800000">
            <a:off x="4719219" y="2021123"/>
            <a:ext cx="203965" cy="275965"/>
          </a:xfrm>
          <a:prstGeom prst="r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Triangle rectangle 30">
            <a:extLst>
              <a:ext uri="{FF2B5EF4-FFF2-40B4-BE49-F238E27FC236}">
                <a16:creationId xmlns:a16="http://schemas.microsoft.com/office/drawing/2014/main" id="{2E59A15E-A2CD-02C4-6F66-1F219EE27746}"/>
              </a:ext>
            </a:extLst>
          </p:cNvPr>
          <p:cNvSpPr/>
          <p:nvPr/>
        </p:nvSpPr>
        <p:spPr>
          <a:xfrm rot="10800000" flipH="1">
            <a:off x="2771330" y="2021123"/>
            <a:ext cx="252779" cy="275965"/>
          </a:xfrm>
          <a:prstGeom prst="r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ZoneTexte 36">
            <a:extLst>
              <a:ext uri="{FF2B5EF4-FFF2-40B4-BE49-F238E27FC236}">
                <a16:creationId xmlns:a16="http://schemas.microsoft.com/office/drawing/2014/main" id="{1D9533C2-9259-F53C-6489-DC0845E6D943}"/>
              </a:ext>
            </a:extLst>
          </p:cNvPr>
          <p:cNvSpPr txBox="1"/>
          <p:nvPr/>
        </p:nvSpPr>
        <p:spPr>
          <a:xfrm>
            <a:off x="5345906" y="899143"/>
            <a:ext cx="2941831" cy="369332"/>
          </a:xfrm>
          <a:prstGeom prst="rect">
            <a:avLst/>
          </a:prstGeom>
          <a:noFill/>
        </p:spPr>
        <p:txBody>
          <a:bodyPr wrap="none" rtlCol="0">
            <a:spAutoFit/>
          </a:bodyPr>
          <a:lstStyle/>
          <a:p>
            <a:r>
              <a:rPr lang="fr-FR" dirty="0"/>
              <a:t>Boîte à découper et coller !</a:t>
            </a:r>
          </a:p>
        </p:txBody>
      </p:sp>
      <p:pic>
        <p:nvPicPr>
          <p:cNvPr id="39" name="Image 38" descr="2019 - Trophée de l'excellence Boulanger Pâtissier | ECONOMIE GESTION Voie  professionnelle">
            <a:extLst>
              <a:ext uri="{FF2B5EF4-FFF2-40B4-BE49-F238E27FC236}">
                <a16:creationId xmlns:a16="http://schemas.microsoft.com/office/drawing/2014/main" id="{65CE3670-3D2B-B0AC-FA82-B0CF05A16E91}"/>
              </a:ext>
            </a:extLst>
          </p:cNvPr>
          <p:cNvPicPr>
            <a:picLocks noChangeAspect="1"/>
          </p:cNvPicPr>
          <p:nvPr/>
        </p:nvPicPr>
        <p:blipFill>
          <a:blip r:embed="rId2"/>
          <a:stretch>
            <a:fillRect/>
          </a:stretch>
        </p:blipFill>
        <p:spPr>
          <a:xfrm>
            <a:off x="8508916" y="6619059"/>
            <a:ext cx="1491854" cy="570684"/>
          </a:xfrm>
          <a:prstGeom prst="rect">
            <a:avLst/>
          </a:prstGeom>
        </p:spPr>
      </p:pic>
      <p:sp>
        <p:nvSpPr>
          <p:cNvPr id="38" name="ZoneTexte 37">
            <a:extLst>
              <a:ext uri="{FF2B5EF4-FFF2-40B4-BE49-F238E27FC236}">
                <a16:creationId xmlns:a16="http://schemas.microsoft.com/office/drawing/2014/main" id="{FE53F3E9-DBD1-FEB3-F686-B3E8E71561DF}"/>
              </a:ext>
            </a:extLst>
          </p:cNvPr>
          <p:cNvSpPr txBox="1"/>
          <p:nvPr/>
        </p:nvSpPr>
        <p:spPr>
          <a:xfrm rot="5400000">
            <a:off x="7050393" y="3505029"/>
            <a:ext cx="2948243" cy="369332"/>
          </a:xfrm>
          <a:prstGeom prst="rect">
            <a:avLst/>
          </a:prstGeom>
          <a:noFill/>
        </p:spPr>
        <p:txBody>
          <a:bodyPr wrap="none" rtlCol="0">
            <a:spAutoFit/>
          </a:bodyPr>
          <a:lstStyle/>
          <a:p>
            <a:r>
              <a:rPr lang="fr-FR" sz="900" dirty="0"/>
              <a:t>Jeu téléchargeable en PDF </a:t>
            </a:r>
            <a:r>
              <a:rPr lang="fr-FR" sz="900" dirty="0" smtClean="0"/>
              <a:t>sur </a:t>
            </a:r>
            <a:r>
              <a:rPr lang="fr-FR" sz="900" dirty="0"/>
              <a:t>le site du Lycée :</a:t>
            </a:r>
          </a:p>
          <a:p>
            <a:r>
              <a:rPr lang="fr-FR" sz="900" dirty="0"/>
              <a:t>https://christian-bourquin-argeles.mon-ent-occitanie.fr/</a:t>
            </a:r>
          </a:p>
        </p:txBody>
      </p:sp>
      <p:sp>
        <p:nvSpPr>
          <p:cNvPr id="17" name="ZoneTexte 16">
            <a:extLst>
              <a:ext uri="{FF2B5EF4-FFF2-40B4-BE49-F238E27FC236}">
                <a16:creationId xmlns:a16="http://schemas.microsoft.com/office/drawing/2014/main" id="{1A3BA9A2-DC4D-043E-FB6F-A2F2DDBE30FC}"/>
              </a:ext>
            </a:extLst>
          </p:cNvPr>
          <p:cNvSpPr txBox="1"/>
          <p:nvPr/>
        </p:nvSpPr>
        <p:spPr>
          <a:xfrm rot="10800000">
            <a:off x="3313433" y="3497088"/>
            <a:ext cx="1017394" cy="338554"/>
          </a:xfrm>
          <a:prstGeom prst="rect">
            <a:avLst/>
          </a:prstGeom>
          <a:noFill/>
        </p:spPr>
        <p:txBody>
          <a:bodyPr wrap="none" rtlCol="0">
            <a:spAutoFit/>
          </a:bodyPr>
          <a:lstStyle/>
          <a:p>
            <a:r>
              <a:rPr lang="fr-FR" sz="1600" dirty="0">
                <a:latin typeface="Arial Black" panose="020B0A04020102020204" pitchFamily="34" charset="0"/>
              </a:rPr>
              <a:t>3e Voie</a:t>
            </a:r>
          </a:p>
        </p:txBody>
      </p:sp>
      <p:sp>
        <p:nvSpPr>
          <p:cNvPr id="19" name="ZoneTexte 18">
            <a:extLst>
              <a:ext uri="{FF2B5EF4-FFF2-40B4-BE49-F238E27FC236}">
                <a16:creationId xmlns:a16="http://schemas.microsoft.com/office/drawing/2014/main" id="{313D45D8-73A7-C700-A166-2C55B812A1C2}"/>
              </a:ext>
            </a:extLst>
          </p:cNvPr>
          <p:cNvSpPr txBox="1"/>
          <p:nvPr/>
        </p:nvSpPr>
        <p:spPr>
          <a:xfrm rot="10800000">
            <a:off x="6654927" y="3532139"/>
            <a:ext cx="1017394" cy="338554"/>
          </a:xfrm>
          <a:prstGeom prst="rect">
            <a:avLst/>
          </a:prstGeom>
          <a:noFill/>
        </p:spPr>
        <p:txBody>
          <a:bodyPr wrap="none" rtlCol="0">
            <a:spAutoFit/>
          </a:bodyPr>
          <a:lstStyle/>
          <a:p>
            <a:r>
              <a:rPr lang="fr-FR" sz="1600" dirty="0">
                <a:latin typeface="Arial Black" panose="020B0A04020102020204" pitchFamily="34" charset="0"/>
              </a:rPr>
              <a:t>3e Voie</a:t>
            </a:r>
          </a:p>
        </p:txBody>
      </p:sp>
      <p:sp>
        <p:nvSpPr>
          <p:cNvPr id="40" name="Rectangle 39">
            <a:extLst>
              <a:ext uri="{FF2B5EF4-FFF2-40B4-BE49-F238E27FC236}">
                <a16:creationId xmlns:a16="http://schemas.microsoft.com/office/drawing/2014/main" id="{7CE86622-3431-05A5-9DFB-16C791112E9D}"/>
              </a:ext>
            </a:extLst>
          </p:cNvPr>
          <p:cNvSpPr/>
          <p:nvPr/>
        </p:nvSpPr>
        <p:spPr>
          <a:xfrm>
            <a:off x="4944626" y="2002161"/>
            <a:ext cx="1080000" cy="3303200"/>
          </a:xfrm>
          <a:prstGeom prst="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Rectangle 40">
            <a:extLst>
              <a:ext uri="{FF2B5EF4-FFF2-40B4-BE49-F238E27FC236}">
                <a16:creationId xmlns:a16="http://schemas.microsoft.com/office/drawing/2014/main" id="{7CE86622-3431-05A5-9DFB-16C791112E9D}"/>
              </a:ext>
            </a:extLst>
          </p:cNvPr>
          <p:cNvSpPr/>
          <p:nvPr/>
        </p:nvSpPr>
        <p:spPr>
          <a:xfrm>
            <a:off x="1674908" y="2016040"/>
            <a:ext cx="1080000" cy="33032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ZoneTexte 35">
            <a:extLst>
              <a:ext uri="{FF2B5EF4-FFF2-40B4-BE49-F238E27FC236}">
                <a16:creationId xmlns:a16="http://schemas.microsoft.com/office/drawing/2014/main" id="{495FC6DB-A26B-E9B8-EDC9-A3C91E56953D}"/>
              </a:ext>
            </a:extLst>
          </p:cNvPr>
          <p:cNvSpPr txBox="1"/>
          <p:nvPr/>
        </p:nvSpPr>
        <p:spPr>
          <a:xfrm rot="16200000">
            <a:off x="4291673" y="3826810"/>
            <a:ext cx="1853947" cy="400110"/>
          </a:xfrm>
          <a:prstGeom prst="rect">
            <a:avLst/>
          </a:prstGeom>
          <a:noFill/>
        </p:spPr>
        <p:txBody>
          <a:bodyPr wrap="square">
            <a:spAutoFit/>
          </a:bodyPr>
          <a:lstStyle/>
          <a:p>
            <a:pPr>
              <a:buNone/>
            </a:pPr>
            <a:r>
              <a:rPr lang="fr-FR" sz="1000" i="0" dirty="0">
                <a:solidFill>
                  <a:srgbClr val="333333"/>
                </a:solidFill>
                <a:effectLst/>
                <a:latin typeface="DM Sans" panose="020F0502020204030204" pitchFamily="2" charset="0"/>
              </a:rPr>
              <a:t>Licence Creative Commons</a:t>
            </a:r>
          </a:p>
          <a:p>
            <a:pPr>
              <a:buNone/>
            </a:pPr>
            <a:r>
              <a:rPr lang="fr-FR" sz="1000" i="0" dirty="0">
                <a:solidFill>
                  <a:srgbClr val="333333"/>
                </a:solidFill>
                <a:effectLst/>
                <a:latin typeface="DM Sans" panose="020F0502020204030204" pitchFamily="2" charset="0"/>
              </a:rPr>
              <a:t>Attribution 4.0 International</a:t>
            </a:r>
          </a:p>
        </p:txBody>
      </p:sp>
      <p:pic>
        <p:nvPicPr>
          <p:cNvPr id="13" name="Image 12"/>
          <p:cNvPicPr>
            <a:picLocks noChangeAspect="1"/>
          </p:cNvPicPr>
          <p:nvPr/>
        </p:nvPicPr>
        <p:blipFill>
          <a:blip r:embed="rId4"/>
          <a:stretch>
            <a:fillRect/>
          </a:stretch>
        </p:blipFill>
        <p:spPr>
          <a:xfrm rot="16200000">
            <a:off x="4805171" y="2600731"/>
            <a:ext cx="838200" cy="295275"/>
          </a:xfrm>
          <a:prstGeom prst="rect">
            <a:avLst/>
          </a:prstGeom>
        </p:spPr>
      </p:pic>
      <p:pic>
        <p:nvPicPr>
          <p:cNvPr id="28" name="Image 27" descr="A propos du logo « Recyclage »...">
            <a:extLst>
              <a:ext uri="{FF2B5EF4-FFF2-40B4-BE49-F238E27FC236}">
                <a16:creationId xmlns:a16="http://schemas.microsoft.com/office/drawing/2014/main" id="{FDC0D319-D529-F49B-E8A5-1129238B9856}"/>
              </a:ext>
            </a:extLst>
          </p:cNvPr>
          <p:cNvPicPr>
            <a:picLocks noChangeAspect="1"/>
          </p:cNvPicPr>
          <p:nvPr/>
        </p:nvPicPr>
        <p:blipFill>
          <a:blip r:embed="rId5"/>
          <a:stretch>
            <a:fillRect/>
          </a:stretch>
        </p:blipFill>
        <p:spPr>
          <a:xfrm rot="16200000">
            <a:off x="5584660" y="4534699"/>
            <a:ext cx="398780" cy="358902"/>
          </a:xfrm>
          <a:prstGeom prst="rect">
            <a:avLst/>
          </a:prstGeom>
        </p:spPr>
      </p:pic>
      <p:sp>
        <p:nvSpPr>
          <p:cNvPr id="35" name="ZoneTexte 34">
            <a:extLst>
              <a:ext uri="{FF2B5EF4-FFF2-40B4-BE49-F238E27FC236}">
                <a16:creationId xmlns:a16="http://schemas.microsoft.com/office/drawing/2014/main" id="{93181674-BC5B-405B-F1D8-3B817AC6E5D2}"/>
              </a:ext>
            </a:extLst>
          </p:cNvPr>
          <p:cNvSpPr txBox="1"/>
          <p:nvPr/>
        </p:nvSpPr>
        <p:spPr>
          <a:xfrm rot="16200000">
            <a:off x="4759771" y="3129378"/>
            <a:ext cx="2186765" cy="246221"/>
          </a:xfrm>
          <a:prstGeom prst="rect">
            <a:avLst/>
          </a:prstGeom>
          <a:noFill/>
        </p:spPr>
        <p:txBody>
          <a:bodyPr wrap="square">
            <a:spAutoFit/>
          </a:bodyPr>
          <a:lstStyle/>
          <a:p>
            <a:r>
              <a:rPr lang="fr-FR" sz="1000" b="0" i="1" dirty="0">
                <a:solidFill>
                  <a:srgbClr val="333333"/>
                </a:solidFill>
                <a:effectLst/>
                <a:latin typeface="Open Sans" panose="020F0502020204030204" pitchFamily="34" charset="0"/>
              </a:rPr>
              <a:t>« Ne pas jeter sur la voie publique »</a:t>
            </a:r>
            <a:endParaRPr lang="fr-FR" sz="1000" dirty="0"/>
          </a:p>
        </p:txBody>
      </p:sp>
      <p:sp>
        <p:nvSpPr>
          <p:cNvPr id="12" name="ZoneTexte 11">
            <a:extLst>
              <a:ext uri="{FF2B5EF4-FFF2-40B4-BE49-F238E27FC236}">
                <a16:creationId xmlns:a16="http://schemas.microsoft.com/office/drawing/2014/main" id="{84CF5EFE-20E5-DCBD-F2B0-62C55F8089F9}"/>
              </a:ext>
            </a:extLst>
          </p:cNvPr>
          <p:cNvSpPr txBox="1"/>
          <p:nvPr/>
        </p:nvSpPr>
        <p:spPr>
          <a:xfrm rot="10800000">
            <a:off x="3316111" y="353603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Tree>
    <p:extLst>
      <p:ext uri="{BB962C8B-B14F-4D97-AF65-F5344CB8AC3E}">
        <p14:creationId xmlns:p14="http://schemas.microsoft.com/office/powerpoint/2010/main" val="24279056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a:extLst>
              <a:ext uri="{FF2B5EF4-FFF2-40B4-BE49-F238E27FC236}">
                <a16:creationId xmlns:a16="http://schemas.microsoft.com/office/drawing/2014/main" id="{5AE911F8-308C-EA50-6F7D-87C7886D1966}"/>
              </a:ext>
            </a:extLst>
          </p:cNvPr>
          <p:cNvGraphicFramePr>
            <a:graphicFrameLocks noGrp="1"/>
          </p:cNvGraphicFramePr>
          <p:nvPr>
            <p:extLst>
              <p:ext uri="{D42A27DB-BD31-4B8C-83A1-F6EECF244321}">
                <p14:modId xmlns:p14="http://schemas.microsoft.com/office/powerpoint/2010/main" val="2758643819"/>
              </p:ext>
            </p:extLst>
          </p:nvPr>
        </p:nvGraphicFramePr>
        <p:xfrm>
          <a:off x="618067" y="365758"/>
          <a:ext cx="9389534" cy="6431280"/>
        </p:xfrm>
        <a:graphic>
          <a:graphicData uri="http://schemas.openxmlformats.org/drawingml/2006/table">
            <a:tbl>
              <a:tblPr firstRow="1" bandRow="1">
                <a:tableStyleId>{5C22544A-7EE6-4342-B048-85BDC9FD1C3A}</a:tableStyleId>
              </a:tblPr>
              <a:tblGrid>
                <a:gridCol w="9389534">
                  <a:extLst>
                    <a:ext uri="{9D8B030D-6E8A-4147-A177-3AD203B41FA5}">
                      <a16:colId xmlns:a16="http://schemas.microsoft.com/office/drawing/2014/main" val="1971878900"/>
                    </a:ext>
                  </a:extLst>
                </a:gridCol>
              </a:tblGrid>
              <a:tr h="6126479">
                <a:tc>
                  <a:txBody>
                    <a:bodyPr/>
                    <a:lstStyle/>
                    <a:p>
                      <a:pPr algn="ctr"/>
                      <a:endParaRPr lang="fr-FR" sz="2400" b="0" u="none" kern="1200" dirty="0">
                        <a:solidFill>
                          <a:schemeClr val="tx1"/>
                        </a:solidFill>
                        <a:effectLst/>
                        <a:latin typeface="Britannic Bold" panose="020B0903060703020204" pitchFamily="34" charset="0"/>
                        <a:ea typeface="+mn-ea"/>
                        <a:cs typeface="+mn-cs"/>
                      </a:endParaRPr>
                    </a:p>
                    <a:p>
                      <a:pPr algn="ctr"/>
                      <a:r>
                        <a:rPr lang="fr-FR" sz="2400" b="0" u="none" kern="1200" dirty="0">
                          <a:solidFill>
                            <a:schemeClr val="tx1"/>
                          </a:solidFill>
                          <a:effectLst/>
                          <a:latin typeface="Arial Black" panose="020B0A04020102020204" pitchFamily="34" charset="0"/>
                          <a:ea typeface="+mn-ea"/>
                          <a:cs typeface="+mn-cs"/>
                        </a:rPr>
                        <a:t>La 3</a:t>
                      </a:r>
                      <a:r>
                        <a:rPr lang="fr-FR" sz="2400" b="0" u="none" kern="1200" baseline="30000" dirty="0">
                          <a:solidFill>
                            <a:schemeClr val="tx1"/>
                          </a:solidFill>
                          <a:effectLst/>
                          <a:latin typeface="Arial Black" panose="020B0A04020102020204" pitchFamily="34" charset="0"/>
                          <a:ea typeface="+mn-ea"/>
                          <a:cs typeface="+mn-cs"/>
                        </a:rPr>
                        <a:t>e</a:t>
                      </a:r>
                      <a:r>
                        <a:rPr lang="fr-FR" sz="2400" b="0" u="none" kern="1200" dirty="0">
                          <a:solidFill>
                            <a:schemeClr val="tx1"/>
                          </a:solidFill>
                          <a:effectLst/>
                          <a:latin typeface="Arial Black" panose="020B0A04020102020204" pitchFamily="34" charset="0"/>
                          <a:ea typeface="+mn-ea"/>
                          <a:cs typeface="+mn-cs"/>
                        </a:rPr>
                        <a:t> Voie</a:t>
                      </a:r>
                    </a:p>
                    <a:p>
                      <a:r>
                        <a:rPr lang="fr-FR" sz="1400" b="0" kern="1200" dirty="0">
                          <a:solidFill>
                            <a:schemeClr val="tx1"/>
                          </a:solidFill>
                          <a:effectLst/>
                          <a:latin typeface="+mn-lt"/>
                          <a:ea typeface="+mn-ea"/>
                          <a:cs typeface="+mn-cs"/>
                        </a:rPr>
                        <a:t> </a:t>
                      </a:r>
                    </a:p>
                    <a:p>
                      <a:r>
                        <a:rPr lang="fr-FR" sz="1400" b="0" kern="1200" dirty="0">
                          <a:solidFill>
                            <a:schemeClr val="tx1"/>
                          </a:solidFill>
                          <a:effectLst/>
                          <a:latin typeface="+mn-lt"/>
                          <a:ea typeface="+mn-ea"/>
                          <a:cs typeface="+mn-cs"/>
                        </a:rPr>
                        <a:t> </a:t>
                      </a:r>
                    </a:p>
                    <a:p>
                      <a:endParaRPr lang="fr-FR" sz="1400" b="0" kern="1200" dirty="0">
                        <a:solidFill>
                          <a:schemeClr val="tx1"/>
                        </a:solidFill>
                        <a:effectLst/>
                        <a:latin typeface="+mn-lt"/>
                        <a:ea typeface="+mn-ea"/>
                        <a:cs typeface="+mn-cs"/>
                      </a:endParaRPr>
                    </a:p>
                    <a:p>
                      <a:endParaRPr lang="fr-FR" sz="1400" b="0" kern="1200" dirty="0">
                        <a:solidFill>
                          <a:schemeClr val="tx1"/>
                        </a:solidFill>
                        <a:effectLst/>
                        <a:latin typeface="+mn-lt"/>
                        <a:ea typeface="+mn-ea"/>
                        <a:cs typeface="+mn-cs"/>
                      </a:endParaRPr>
                    </a:p>
                    <a:p>
                      <a:pPr algn="ctr"/>
                      <a:r>
                        <a:rPr lang="fr-FR" sz="1400" b="0" u="none" kern="1200" dirty="0">
                          <a:solidFill>
                            <a:schemeClr val="tx1"/>
                          </a:solidFill>
                          <a:effectLst/>
                          <a:latin typeface="+mn-lt"/>
                          <a:ea typeface="+mn-ea"/>
                          <a:cs typeface="+mn-cs"/>
                        </a:rPr>
                        <a:t>Présentation </a:t>
                      </a:r>
                      <a:endParaRPr lang="fr-FR" sz="1400" b="0" kern="1200" dirty="0">
                        <a:solidFill>
                          <a:schemeClr val="tx1"/>
                        </a:solidFill>
                        <a:effectLst/>
                        <a:latin typeface="+mn-lt"/>
                        <a:ea typeface="+mn-ea"/>
                        <a:cs typeface="+mn-cs"/>
                      </a:endParaRPr>
                    </a:p>
                    <a:p>
                      <a:r>
                        <a:rPr lang="fr-FR" sz="1400" b="0" kern="1200" dirty="0">
                          <a:solidFill>
                            <a:schemeClr val="tx1"/>
                          </a:solidFill>
                          <a:effectLst/>
                          <a:latin typeface="+mn-lt"/>
                          <a:ea typeface="+mn-ea"/>
                          <a:cs typeface="+mn-cs"/>
                        </a:rPr>
                        <a:t>« La Troisième voie » est un jeu de cartes pédagogique destiné aux classes de troisième prépa-métiers. </a:t>
                      </a:r>
                    </a:p>
                    <a:p>
                      <a:r>
                        <a:rPr lang="fr-FR" sz="1400" b="0" kern="1200" dirty="0">
                          <a:solidFill>
                            <a:schemeClr val="tx1"/>
                          </a:solidFill>
                          <a:effectLst/>
                          <a:latin typeface="+mn-lt"/>
                          <a:ea typeface="+mn-ea"/>
                          <a:cs typeface="+mn-cs"/>
                        </a:rPr>
                        <a:t>Ces élèves sont confrontés durant leur année de troisième à la lente élaboration de leur orientation. Ils sont souvent submergés d’informations et de conseils de la part des professeurs principaux, des psychologues chargés de l’orientation, des CPE, mais aussi de leurs parents.</a:t>
                      </a:r>
                    </a:p>
                    <a:p>
                      <a:endParaRPr lang="fr-FR" sz="1400" b="0" kern="1200" dirty="0">
                        <a:solidFill>
                          <a:schemeClr val="tx1"/>
                        </a:solidFill>
                        <a:effectLst/>
                        <a:latin typeface="+mn-lt"/>
                        <a:ea typeface="+mn-ea"/>
                        <a:cs typeface="+mn-cs"/>
                      </a:endParaRPr>
                    </a:p>
                    <a:p>
                      <a:r>
                        <a:rPr lang="fr-FR" sz="1400" b="0" kern="1200" dirty="0">
                          <a:solidFill>
                            <a:schemeClr val="tx1"/>
                          </a:solidFill>
                          <a:effectLst/>
                          <a:latin typeface="+mn-lt"/>
                          <a:ea typeface="+mn-ea"/>
                          <a:cs typeface="+mn-cs"/>
                        </a:rPr>
                        <a:t> L’ensemble de ces informations est sans conteste indispensable mais difficile à assimiler.</a:t>
                      </a:r>
                    </a:p>
                    <a:p>
                      <a:r>
                        <a:rPr lang="fr-FR" sz="1400" b="0" kern="1200" dirty="0">
                          <a:solidFill>
                            <a:schemeClr val="tx1"/>
                          </a:solidFill>
                          <a:effectLst/>
                          <a:latin typeface="+mn-lt"/>
                          <a:ea typeface="+mn-ea"/>
                          <a:cs typeface="+mn-cs"/>
                        </a:rPr>
                        <a:t>L’objectif de ce jeu est de permettre aux élèves de s’approprier d’une façon ludique la construction de leur parcours vers l’orientation, en tenant compte de leurs forces et de leurs faiblesses, afin d’aboutir à un projet réaliste et réfléchi. </a:t>
                      </a:r>
                    </a:p>
                    <a:p>
                      <a:r>
                        <a:rPr lang="fr-FR" sz="1400" b="0" kern="1200" dirty="0">
                          <a:solidFill>
                            <a:schemeClr val="tx1"/>
                          </a:solidFill>
                          <a:effectLst/>
                          <a:latin typeface="+mn-lt"/>
                          <a:ea typeface="+mn-ea"/>
                          <a:cs typeface="+mn-cs"/>
                        </a:rPr>
                        <a:t> </a:t>
                      </a:r>
                    </a:p>
                    <a:p>
                      <a:r>
                        <a:rPr lang="fr-FR" sz="1400" b="0" kern="1200" dirty="0">
                          <a:solidFill>
                            <a:schemeClr val="tx1"/>
                          </a:solidFill>
                          <a:effectLst/>
                          <a:latin typeface="+mn-lt"/>
                          <a:ea typeface="+mn-ea"/>
                          <a:cs typeface="+mn-cs"/>
                        </a:rPr>
                        <a:t>Ce jeu peut être </a:t>
                      </a:r>
                      <a:r>
                        <a:rPr lang="fr-FR" sz="1400" b="0" kern="1200" dirty="0" smtClean="0">
                          <a:solidFill>
                            <a:schemeClr val="tx1"/>
                          </a:solidFill>
                          <a:effectLst/>
                          <a:latin typeface="+mn-lt"/>
                          <a:ea typeface="+mn-ea"/>
                          <a:cs typeface="+mn-cs"/>
                        </a:rPr>
                        <a:t>précédé </a:t>
                      </a:r>
                      <a:r>
                        <a:rPr lang="fr-FR" sz="1400" b="0" kern="1200" dirty="0">
                          <a:solidFill>
                            <a:schemeClr val="tx1"/>
                          </a:solidFill>
                          <a:effectLst/>
                          <a:latin typeface="+mn-lt"/>
                          <a:ea typeface="+mn-ea"/>
                          <a:cs typeface="+mn-cs"/>
                        </a:rPr>
                        <a:t>par un travail pédagogique durant le premier trimestre de l’année. La personne en charge de l’orientation (voir plus bas : « le Sage ») commence à retracer les voies principales d’orientation à l’issue de la 3e prépa-métiers, principalement le Cap ou le Bac pro, soit dans le cadre scolaire, soit dans celui de l’apprentissage. Il amorce les filières existantes et les lycées les préparant, notamment via les sites du CIO. Puis il explique le principe du schéma actantiel (qui peut être abordé dans une séquence de français). </a:t>
                      </a:r>
                    </a:p>
                    <a:p>
                      <a:r>
                        <a:rPr lang="fr-FR" sz="1400" b="0" kern="1200" dirty="0">
                          <a:solidFill>
                            <a:schemeClr val="tx1"/>
                          </a:solidFill>
                          <a:effectLst/>
                          <a:latin typeface="+mn-lt"/>
                          <a:ea typeface="+mn-ea"/>
                          <a:cs typeface="+mn-cs"/>
                        </a:rPr>
                        <a:t>Au terme de ce processus d’apprentissage, le jeu peut être utilisé avec profit. </a:t>
                      </a:r>
                    </a:p>
                    <a:p>
                      <a:r>
                        <a:rPr lang="fr-FR" sz="1400" b="0" kern="1200" dirty="0">
                          <a:solidFill>
                            <a:schemeClr val="tx1"/>
                          </a:solidFill>
                          <a:effectLst/>
                          <a:latin typeface="+mn-lt"/>
                          <a:ea typeface="+mn-ea"/>
                          <a:cs typeface="+mn-cs"/>
                        </a:rPr>
                        <a:t> </a:t>
                      </a:r>
                    </a:p>
                    <a:p>
                      <a:r>
                        <a:rPr lang="fr-FR" sz="1400" b="0" kern="1200" dirty="0">
                          <a:solidFill>
                            <a:schemeClr val="tx1"/>
                          </a:solidFill>
                          <a:effectLst/>
                          <a:latin typeface="+mn-lt"/>
                          <a:ea typeface="+mn-ea"/>
                          <a:cs typeface="+mn-cs"/>
                        </a:rPr>
                        <a:t>La conception du jeu s’appuie sur un schéma bien connu des professeurs de Lettres puisqu’il s’agit du schéma actantiel, élaboré par le linguiste Algirdas Julien Greimas (1917-1992), qu’il appliquait aux récits et qui est ici simplifié pour le jeu.</a:t>
                      </a:r>
                    </a:p>
                    <a:p>
                      <a:r>
                        <a:rPr lang="fr-FR" sz="1400" b="0" kern="1200" dirty="0">
                          <a:solidFill>
                            <a:schemeClr val="tx1"/>
                          </a:solidFill>
                          <a:effectLst/>
                          <a:latin typeface="+mn-lt"/>
                          <a:ea typeface="+mn-ea"/>
                          <a:cs typeface="+mn-cs"/>
                        </a:rPr>
                        <a:t> </a:t>
                      </a:r>
                    </a:p>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25935632"/>
                  </a:ext>
                </a:extLst>
              </a:tr>
            </a:tbl>
          </a:graphicData>
        </a:graphic>
      </p:graphicFrame>
      <p:pic>
        <p:nvPicPr>
          <p:cNvPr id="7" name="Image 6" descr="2019 - Trophée de l'excellence Boulanger Pâtissier | ECONOMIE GESTION Voie  professionnelle">
            <a:extLst>
              <a:ext uri="{FF2B5EF4-FFF2-40B4-BE49-F238E27FC236}">
                <a16:creationId xmlns:a16="http://schemas.microsoft.com/office/drawing/2014/main" id="{FFEA6670-66E7-C17D-B935-294F64B6F57F}"/>
              </a:ext>
            </a:extLst>
          </p:cNvPr>
          <p:cNvPicPr>
            <a:picLocks noChangeAspect="1"/>
          </p:cNvPicPr>
          <p:nvPr/>
        </p:nvPicPr>
        <p:blipFill>
          <a:blip r:embed="rId2"/>
          <a:stretch>
            <a:fillRect/>
          </a:stretch>
        </p:blipFill>
        <p:spPr>
          <a:xfrm>
            <a:off x="8331250" y="6083013"/>
            <a:ext cx="1482329" cy="567040"/>
          </a:xfrm>
          <a:prstGeom prst="rect">
            <a:avLst/>
          </a:prstGeom>
        </p:spPr>
      </p:pic>
      <p:pic>
        <p:nvPicPr>
          <p:cNvPr id="9" name="Image 8">
            <a:extLst>
              <a:ext uri="{FF2B5EF4-FFF2-40B4-BE49-F238E27FC236}">
                <a16:creationId xmlns:a16="http://schemas.microsoft.com/office/drawing/2014/main" id="{58B85305-4AE6-FD22-93C0-F78B97997139}"/>
              </a:ext>
            </a:extLst>
          </p:cNvPr>
          <p:cNvPicPr>
            <a:picLocks noChangeAspect="1"/>
          </p:cNvPicPr>
          <p:nvPr/>
        </p:nvPicPr>
        <p:blipFill>
          <a:blip r:embed="rId3" cstate="print">
            <a:extLst>
              <a:ext uri="{28A0092B-C50C-407E-A947-70E740481C1C}">
                <a14:useLocalDpi xmlns:a14="http://schemas.microsoft.com/office/drawing/2010/main" val="0"/>
              </a:ext>
            </a:extLst>
          </a:blip>
          <a:srcRect t="17098" b="16436"/>
          <a:stretch>
            <a:fillRect/>
          </a:stretch>
        </p:blipFill>
        <p:spPr>
          <a:xfrm>
            <a:off x="8100318" y="590127"/>
            <a:ext cx="1459297" cy="1443322"/>
          </a:xfrm>
          <a:prstGeom prst="rect">
            <a:avLst/>
          </a:prstGeom>
        </p:spPr>
      </p:pic>
      <p:sp>
        <p:nvSpPr>
          <p:cNvPr id="10" name="Rectangle 9">
            <a:extLst>
              <a:ext uri="{FF2B5EF4-FFF2-40B4-BE49-F238E27FC236}">
                <a16:creationId xmlns:a16="http://schemas.microsoft.com/office/drawing/2014/main" id="{E8457AEE-1EEE-1349-56C0-6412B5A05C73}"/>
              </a:ext>
            </a:extLst>
          </p:cNvPr>
          <p:cNvSpPr/>
          <p:nvPr/>
        </p:nvSpPr>
        <p:spPr>
          <a:xfrm>
            <a:off x="1048557" y="590128"/>
            <a:ext cx="1498700" cy="1443321"/>
          </a:xfrm>
          <a:prstGeom prst="rect">
            <a:avLst/>
          </a:prstGeom>
          <a:noFill/>
          <a:ln w="28575">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 name="Image 7">
            <a:extLst>
              <a:ext uri="{FF2B5EF4-FFF2-40B4-BE49-F238E27FC236}">
                <a16:creationId xmlns:a16="http://schemas.microsoft.com/office/drawing/2014/main" id="{C472E3DD-A963-2E00-0439-6F69F5E07B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0347" y="630373"/>
            <a:ext cx="1415119" cy="1362829"/>
          </a:xfrm>
          <a:prstGeom prst="rect">
            <a:avLst/>
          </a:prstGeom>
        </p:spPr>
      </p:pic>
      <p:pic>
        <p:nvPicPr>
          <p:cNvPr id="11" name="Image 10"/>
          <p:cNvPicPr>
            <a:picLocks noChangeAspect="1"/>
          </p:cNvPicPr>
          <p:nvPr/>
        </p:nvPicPr>
        <p:blipFill>
          <a:blip r:embed="rId5"/>
          <a:stretch>
            <a:fillRect/>
          </a:stretch>
        </p:blipFill>
        <p:spPr>
          <a:xfrm>
            <a:off x="7299028" y="6354778"/>
            <a:ext cx="838200" cy="295275"/>
          </a:xfrm>
          <a:prstGeom prst="rect">
            <a:avLst/>
          </a:prstGeom>
        </p:spPr>
      </p:pic>
      <p:sp>
        <p:nvSpPr>
          <p:cNvPr id="2" name="ZoneTexte 1">
            <a:extLst>
              <a:ext uri="{FF2B5EF4-FFF2-40B4-BE49-F238E27FC236}">
                <a16:creationId xmlns:a16="http://schemas.microsoft.com/office/drawing/2014/main" id="{A3F44072-5C07-92C5-050D-E6B21837DE5E}"/>
              </a:ext>
            </a:extLst>
          </p:cNvPr>
          <p:cNvSpPr txBox="1"/>
          <p:nvPr/>
        </p:nvSpPr>
        <p:spPr>
          <a:xfrm>
            <a:off x="618067" y="234833"/>
            <a:ext cx="8068234" cy="369332"/>
          </a:xfrm>
          <a:prstGeom prst="rect">
            <a:avLst/>
          </a:prstGeom>
          <a:noFill/>
        </p:spPr>
        <p:txBody>
          <a:bodyPr wrap="none" rtlCol="0">
            <a:spAutoFit/>
          </a:bodyPr>
          <a:lstStyle/>
          <a:p>
            <a:r>
              <a:rPr lang="fr-FR" dirty="0"/>
              <a:t>                          </a:t>
            </a:r>
            <a:r>
              <a:rPr lang="fr-FR" sz="1000" dirty="0"/>
              <a:t>   l                                                   </a:t>
            </a:r>
            <a:r>
              <a:rPr lang="fr-FR" sz="1000" dirty="0" err="1"/>
              <a:t>l</a:t>
            </a:r>
            <a:r>
              <a:rPr lang="fr-FR" sz="1000" dirty="0"/>
              <a:t>                                                    </a:t>
            </a:r>
            <a:r>
              <a:rPr lang="fr-FR" sz="1000" dirty="0" err="1"/>
              <a:t>l</a:t>
            </a:r>
            <a:r>
              <a:rPr lang="fr-FR" sz="1000" dirty="0"/>
              <a:t>                                                   </a:t>
            </a:r>
            <a:r>
              <a:rPr lang="fr-FR" sz="1000" dirty="0" err="1"/>
              <a:t>l</a:t>
            </a:r>
            <a:r>
              <a:rPr lang="fr-FR" sz="1000" dirty="0"/>
              <a:t>                </a:t>
            </a:r>
            <a:endParaRPr lang="fr-FR" dirty="0"/>
          </a:p>
        </p:txBody>
      </p:sp>
      <p:sp>
        <p:nvSpPr>
          <p:cNvPr id="3" name="ZoneTexte 2">
            <a:extLst>
              <a:ext uri="{FF2B5EF4-FFF2-40B4-BE49-F238E27FC236}">
                <a16:creationId xmlns:a16="http://schemas.microsoft.com/office/drawing/2014/main" id="{8844770D-0FBE-1C7D-CDF1-5543AADD8350}"/>
              </a:ext>
            </a:extLst>
          </p:cNvPr>
          <p:cNvSpPr txBox="1"/>
          <p:nvPr/>
        </p:nvSpPr>
        <p:spPr>
          <a:xfrm>
            <a:off x="5453319" y="6302360"/>
            <a:ext cx="1853947" cy="400110"/>
          </a:xfrm>
          <a:prstGeom prst="rect">
            <a:avLst/>
          </a:prstGeom>
          <a:noFill/>
        </p:spPr>
        <p:txBody>
          <a:bodyPr wrap="square">
            <a:spAutoFit/>
          </a:bodyPr>
          <a:lstStyle/>
          <a:p>
            <a:pPr>
              <a:buNone/>
            </a:pPr>
            <a:r>
              <a:rPr lang="fr-FR" sz="1000" i="0" dirty="0">
                <a:solidFill>
                  <a:srgbClr val="333333"/>
                </a:solidFill>
                <a:effectLst/>
                <a:latin typeface="DM Sans" panose="020F0502020204030204" pitchFamily="2" charset="0"/>
              </a:rPr>
              <a:t>Licence Creative Commons</a:t>
            </a:r>
          </a:p>
          <a:p>
            <a:pPr>
              <a:buNone/>
            </a:pPr>
            <a:r>
              <a:rPr lang="fr-FR" sz="1000" i="0" dirty="0">
                <a:solidFill>
                  <a:srgbClr val="333333"/>
                </a:solidFill>
                <a:effectLst/>
                <a:latin typeface="DM Sans" panose="020F0502020204030204" pitchFamily="2" charset="0"/>
              </a:rPr>
              <a:t>Attribution 4.0 International</a:t>
            </a:r>
          </a:p>
        </p:txBody>
      </p:sp>
    </p:spTree>
    <p:extLst>
      <p:ext uri="{BB962C8B-B14F-4D97-AF65-F5344CB8AC3E}">
        <p14:creationId xmlns:p14="http://schemas.microsoft.com/office/powerpoint/2010/main" val="4046868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a:extLst>
              <a:ext uri="{FF2B5EF4-FFF2-40B4-BE49-F238E27FC236}">
                <a16:creationId xmlns:a16="http://schemas.microsoft.com/office/drawing/2014/main" id="{9B8CEF16-D82D-A39B-DF69-1821ED375480}"/>
              </a:ext>
            </a:extLst>
          </p:cNvPr>
          <p:cNvGraphicFramePr>
            <a:graphicFrameLocks noGrp="1"/>
          </p:cNvGraphicFramePr>
          <p:nvPr>
            <p:extLst>
              <p:ext uri="{D42A27DB-BD31-4B8C-83A1-F6EECF244321}">
                <p14:modId xmlns:p14="http://schemas.microsoft.com/office/powerpoint/2010/main" val="937087560"/>
              </p:ext>
            </p:extLst>
          </p:nvPr>
        </p:nvGraphicFramePr>
        <p:xfrm>
          <a:off x="215906" y="500644"/>
          <a:ext cx="10260000" cy="6336000"/>
        </p:xfrm>
        <a:graphic>
          <a:graphicData uri="http://schemas.openxmlformats.org/drawingml/2006/table">
            <a:tbl>
              <a:tblPr firstRow="1" bandRow="1">
                <a:tableStyleId>{5C22544A-7EE6-4342-B048-85BDC9FD1C3A}</a:tableStyleId>
              </a:tblPr>
              <a:tblGrid>
                <a:gridCol w="2052000">
                  <a:extLst>
                    <a:ext uri="{9D8B030D-6E8A-4147-A177-3AD203B41FA5}">
                      <a16:colId xmlns:a16="http://schemas.microsoft.com/office/drawing/2014/main" val="1971878900"/>
                    </a:ext>
                  </a:extLst>
                </a:gridCol>
                <a:gridCol w="2052000">
                  <a:extLst>
                    <a:ext uri="{9D8B030D-6E8A-4147-A177-3AD203B41FA5}">
                      <a16:colId xmlns:a16="http://schemas.microsoft.com/office/drawing/2014/main" val="3698600805"/>
                    </a:ext>
                  </a:extLst>
                </a:gridCol>
                <a:gridCol w="2052000">
                  <a:extLst>
                    <a:ext uri="{9D8B030D-6E8A-4147-A177-3AD203B41FA5}">
                      <a16:colId xmlns:a16="http://schemas.microsoft.com/office/drawing/2014/main" val="3786522829"/>
                    </a:ext>
                  </a:extLst>
                </a:gridCol>
                <a:gridCol w="2052000">
                  <a:extLst>
                    <a:ext uri="{9D8B030D-6E8A-4147-A177-3AD203B41FA5}">
                      <a16:colId xmlns:a16="http://schemas.microsoft.com/office/drawing/2014/main" val="1398072921"/>
                    </a:ext>
                  </a:extLst>
                </a:gridCol>
                <a:gridCol w="2052000">
                  <a:extLst>
                    <a:ext uri="{9D8B030D-6E8A-4147-A177-3AD203B41FA5}">
                      <a16:colId xmlns:a16="http://schemas.microsoft.com/office/drawing/2014/main" val="379502649"/>
                    </a:ext>
                  </a:extLst>
                </a:gridCol>
              </a:tblGrid>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25935632"/>
                  </a:ext>
                </a:extLst>
              </a:tr>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3521965"/>
                  </a:ext>
                </a:extLst>
              </a:tr>
            </a:tbl>
          </a:graphicData>
        </a:graphic>
      </p:graphicFrame>
      <p:sp>
        <p:nvSpPr>
          <p:cNvPr id="7" name="ZoneTexte 6">
            <a:extLst>
              <a:ext uri="{FF2B5EF4-FFF2-40B4-BE49-F238E27FC236}">
                <a16:creationId xmlns:a16="http://schemas.microsoft.com/office/drawing/2014/main" id="{4CFB2FC2-EBD7-B2FC-427C-18AF60AEACD8}"/>
              </a:ext>
            </a:extLst>
          </p:cNvPr>
          <p:cNvSpPr txBox="1"/>
          <p:nvPr/>
        </p:nvSpPr>
        <p:spPr>
          <a:xfrm>
            <a:off x="250958" y="557268"/>
            <a:ext cx="1999012" cy="6309420"/>
          </a:xfrm>
          <a:prstGeom prst="rect">
            <a:avLst/>
          </a:prstGeom>
          <a:noFill/>
        </p:spPr>
        <p:txBody>
          <a:bodyPr wrap="square">
            <a:spAutoFit/>
          </a:bodyPr>
          <a:lstStyle/>
          <a:p>
            <a:pPr>
              <a:buNone/>
            </a:pPr>
            <a:r>
              <a:rPr lang="fr-FR" sz="1200" b="1" u="sng" kern="100" dirty="0">
                <a:solidFill>
                  <a:schemeClr val="accent6">
                    <a:lumMod val="75000"/>
                  </a:schemeClr>
                </a:solidFill>
                <a:effectLst/>
                <a:latin typeface="Arial" panose="020B0604020202020204" pitchFamily="34" charset="0"/>
                <a:ea typeface="NSimSun" panose="02010609030101010101" pitchFamily="49" charset="-122"/>
                <a:cs typeface="Lucida Sans" panose="020B0602030504020204" pitchFamily="34" charset="0"/>
              </a:rPr>
              <a:t>Règle du jeu :</a:t>
            </a:r>
            <a:endParaRPr lang="fr-FR" sz="1200" b="1" kern="100" dirty="0">
              <a:solidFill>
                <a:schemeClr val="accent6">
                  <a:lumMod val="75000"/>
                </a:schemeClr>
              </a:solidFill>
              <a:effectLst/>
              <a:latin typeface="Liberation Serif"/>
              <a:ea typeface="NSimSun" panose="02010609030101010101" pitchFamily="49" charset="-122"/>
              <a:cs typeface="Lucida Sans" panose="020B0602030504020204" pitchFamily="34" charset="0"/>
            </a:endParaRPr>
          </a:p>
          <a:p>
            <a:pPr>
              <a:buNone/>
            </a:pPr>
            <a:r>
              <a:rPr lang="fr-FR" sz="800" u="none" strike="noStrike"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Le jeu peut se jouer de 2 à 6 joueurs.</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Les cartes sont battues puis </a:t>
            </a:r>
            <a:r>
              <a:rPr lang="fr-FR" sz="800" kern="100" dirty="0" smtClean="0">
                <a:latin typeface="Arial" panose="020B0604020202020204" pitchFamily="34" charset="0"/>
                <a:ea typeface="NSimSun" panose="02010609030101010101" pitchFamily="49" charset="-122"/>
                <a:cs typeface="Lucida Sans" panose="020B0602030504020204" pitchFamily="34" charset="0"/>
              </a:rPr>
              <a:t>le plus jeune joueur </a:t>
            </a:r>
            <a:r>
              <a:rPr lang="fr-FR" sz="800" kern="100" dirty="0" smtClean="0">
                <a:effectLst/>
                <a:latin typeface="Arial" panose="020B0604020202020204" pitchFamily="34" charset="0"/>
                <a:ea typeface="NSimSun" panose="02010609030101010101" pitchFamily="49" charset="-122"/>
                <a:cs typeface="Lucida Sans" panose="020B0602030504020204" pitchFamily="34" charset="0"/>
              </a:rPr>
              <a:t>commence </a:t>
            </a:r>
            <a:r>
              <a:rPr lang="fr-FR" sz="800" kern="100" dirty="0">
                <a:effectLst/>
                <a:latin typeface="Arial" panose="020B0604020202020204" pitchFamily="34" charset="0"/>
                <a:ea typeface="NSimSun" panose="02010609030101010101" pitchFamily="49" charset="-122"/>
                <a:cs typeface="Lucida Sans" panose="020B0602030504020204" pitchFamily="34" charset="0"/>
              </a:rPr>
              <a:t>la partie. Il est «  l’éclaireur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Le jeu est supervisé par un « Sage », le professeur principal, un professeur de l’équipe de 3</a:t>
            </a:r>
            <a:r>
              <a:rPr lang="fr-FR" sz="800" kern="100" baseline="30000" dirty="0">
                <a:latin typeface="Arial" panose="020B0604020202020204" pitchFamily="34" charset="0"/>
                <a:ea typeface="NSimSun" panose="02010609030101010101" pitchFamily="49" charset="-122"/>
                <a:cs typeface="Lucida Sans" panose="020B0602030504020204" pitchFamily="34" charset="0"/>
              </a:rPr>
              <a:t>e</a:t>
            </a:r>
            <a:r>
              <a:rPr lang="fr-FR" sz="800" kern="100" dirty="0">
                <a:latin typeface="Arial" panose="020B0604020202020204" pitchFamily="34" charset="0"/>
                <a:ea typeface="NSimSun" panose="02010609030101010101" pitchFamily="49" charset="-122"/>
                <a:cs typeface="Lucida Sans" panose="020B0602030504020204" pitchFamily="34" charset="0"/>
              </a:rPr>
              <a:t> p</a:t>
            </a:r>
            <a:r>
              <a:rPr lang="fr-FR" sz="800" kern="100" dirty="0">
                <a:effectLst/>
                <a:latin typeface="Arial" panose="020B0604020202020204" pitchFamily="34" charset="0"/>
                <a:ea typeface="NSimSun" panose="02010609030101010101" pitchFamily="49" charset="-122"/>
                <a:cs typeface="Lucida Sans" panose="020B0602030504020204" pitchFamily="34" charset="0"/>
              </a:rPr>
              <a:t>répa-métiers, le (la) </a:t>
            </a:r>
            <a:r>
              <a:rPr lang="fr-FR" sz="800" kern="100" dirty="0">
                <a:latin typeface="Arial" panose="020B0604020202020204" pitchFamily="34" charset="0"/>
                <a:ea typeface="NSimSun" panose="02010609030101010101" pitchFamily="49" charset="-122"/>
                <a:cs typeface="Lucida Sans" panose="020B0602030504020204" pitchFamily="34" charset="0"/>
              </a:rPr>
              <a:t>CPE</a:t>
            </a:r>
            <a:r>
              <a:rPr lang="fr-FR" sz="800" kern="100" dirty="0">
                <a:effectLst/>
                <a:latin typeface="Arial" panose="020B0604020202020204" pitchFamily="34" charset="0"/>
                <a:ea typeface="NSimSun" panose="02010609030101010101" pitchFamily="49" charset="-122"/>
                <a:cs typeface="Lucida Sans" panose="020B0602030504020204" pitchFamily="34" charset="0"/>
              </a:rPr>
              <a:t> référent(e) de la classe, le (la) psychologue chargé(e) de l’orientation...</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Le jeu se joue dans le sens des aiguilles d’une montre.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L’éclaireur distribue 7 cartes à chaque joueur. Le reste est posé au centre, face cachée : c’est la pioche.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Chaque joueur tient ses 7 cartes dans la main, face cachée aux autres joueurs. Il les classe de 1 à 7 pour pouvoir éliminer les cartes non souhaitées.</a:t>
            </a:r>
          </a:p>
          <a:p>
            <a:pPr>
              <a:buNone/>
            </a:pPr>
            <a:endParaRPr lang="fr-FR" sz="800" kern="100" dirty="0">
              <a:latin typeface="Arial" panose="020B0604020202020204" pitchFamily="34" charset="0"/>
              <a:ea typeface="NSimSun" panose="02010609030101010101" pitchFamily="49" charset="-122"/>
              <a:cs typeface="Lucida Sans" panose="020B0602030504020204" pitchFamily="34" charset="0"/>
            </a:endParaRPr>
          </a:p>
          <a:p>
            <a:pPr>
              <a:buNone/>
            </a:pPr>
            <a:endParaRPr lang="fr-FR" sz="800" kern="100" dirty="0">
              <a:effectLst/>
              <a:latin typeface="Arial" panose="020B0604020202020204" pitchFamily="34" charset="0"/>
              <a:ea typeface="NSimSun" panose="02010609030101010101" pitchFamily="49" charset="-122"/>
              <a:cs typeface="Lucida Sans" panose="020B0602030504020204" pitchFamily="34" charset="0"/>
            </a:endParaRPr>
          </a:p>
          <a:p>
            <a:pPr>
              <a:buNone/>
            </a:pPr>
            <a:endParaRPr lang="fr-FR" sz="800" kern="100" dirty="0">
              <a:effectLst/>
              <a:latin typeface="Arial" panose="020B0604020202020204" pitchFamily="34" charset="0"/>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L’éclaireur jette une carte non souhaitée au centre, face visible puis en prend une dans la pioche. </a:t>
            </a:r>
          </a:p>
          <a:p>
            <a:pPr>
              <a:buNone/>
            </a:pP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Celui qui se tient à sa gauche peut la prendre s’il le souhaite.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Dans ce cas, il en jette une de son jeu au centre, face visible, au-dessus de la précédente.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Sinon, il pioche une carte.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S’il veut la conserver, il en jette une de son jeu, face visible.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S’il ne veut pas la conserver, il la rejette face visible.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Ainsi de suite, dans le sens des aiguilles d’une montre…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N.B. : Chaque joueur tient toujours 7 cartes en main.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Lorsque la pioche est épuisée, l’éclaireur retourne les cartes qui ont été jetées, après les avoir mélangées, afin de constituer une nouvelle pioche. </a:t>
            </a:r>
            <a:endParaRPr lang="fr-FR" sz="800" kern="100" dirty="0">
              <a:effectLst/>
              <a:latin typeface="Liberation Serif"/>
              <a:ea typeface="NSimSun" panose="02010609030101010101" pitchFamily="49" charset="-122"/>
              <a:cs typeface="Lucida Sans" panose="020B0602030504020204" pitchFamily="34" charset="0"/>
            </a:endParaRPr>
          </a:p>
        </p:txBody>
      </p:sp>
      <p:sp>
        <p:nvSpPr>
          <p:cNvPr id="9" name="ZoneTexte 8">
            <a:extLst>
              <a:ext uri="{FF2B5EF4-FFF2-40B4-BE49-F238E27FC236}">
                <a16:creationId xmlns:a16="http://schemas.microsoft.com/office/drawing/2014/main" id="{BCB772F6-FAAF-3473-31C9-75E722B11CC5}"/>
              </a:ext>
            </a:extLst>
          </p:cNvPr>
          <p:cNvSpPr txBox="1"/>
          <p:nvPr/>
        </p:nvSpPr>
        <p:spPr>
          <a:xfrm>
            <a:off x="2285021" y="648867"/>
            <a:ext cx="1826514" cy="3046988"/>
          </a:xfrm>
          <a:prstGeom prst="rect">
            <a:avLst/>
          </a:prstGeom>
          <a:noFill/>
        </p:spPr>
        <p:txBody>
          <a:bodyPr wrap="square">
            <a:spAutoFit/>
          </a:bodyPr>
          <a:lstStyle/>
          <a:p>
            <a:pPr algn="just">
              <a:buNone/>
            </a:pPr>
            <a:r>
              <a:rPr lang="fr-FR" sz="1200" b="1" u="sng" kern="100" dirty="0">
                <a:solidFill>
                  <a:schemeClr val="accent6"/>
                </a:solidFill>
                <a:effectLst/>
                <a:latin typeface="Arial" panose="020B0604020202020204" pitchFamily="34" charset="0"/>
                <a:ea typeface="NSimSun" panose="02010609030101010101" pitchFamily="49" charset="-122"/>
                <a:cs typeface="Lucida Sans" panose="020B0602030504020204" pitchFamily="34" charset="0"/>
              </a:rPr>
              <a:t>Il y a six actants ou forces agissantes :</a:t>
            </a:r>
            <a:endParaRPr lang="fr-FR" sz="1200" b="1" kern="100" dirty="0">
              <a:solidFill>
                <a:schemeClr val="accent6"/>
              </a:solidFill>
              <a:effectLst/>
              <a:latin typeface="Liberation Serif"/>
              <a:ea typeface="NSimSun" panose="02010609030101010101" pitchFamily="49" charset="-122"/>
              <a:cs typeface="Lucida Sans" panose="020B0602030504020204" pitchFamily="34" charset="0"/>
            </a:endParaRPr>
          </a:p>
          <a:p>
            <a:pPr algn="just">
              <a:buNone/>
            </a:pPr>
            <a:r>
              <a:rPr lang="fr-FR" sz="800" u="none" strike="noStrike"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lgn="just">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le sujet ou héros est ici l’élève, le joueur</a:t>
            </a:r>
            <a:endParaRPr lang="fr-FR" sz="800" kern="100" dirty="0">
              <a:effectLst/>
              <a:latin typeface="Liberation Serif"/>
              <a:ea typeface="NSimSun" panose="02010609030101010101" pitchFamily="49" charset="-122"/>
              <a:cs typeface="Lucida Sans" panose="020B0602030504020204" pitchFamily="34" charset="0"/>
            </a:endParaRPr>
          </a:p>
          <a:p>
            <a:pPr algn="just">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l’objet est une quête, ici l’obtention d’un diplôme, d’une filière, d’un lycée.</a:t>
            </a:r>
            <a:endParaRPr lang="fr-FR" sz="800" kern="100" dirty="0">
              <a:effectLst/>
              <a:latin typeface="Liberation Serif"/>
              <a:ea typeface="NSimSun" panose="02010609030101010101" pitchFamily="49" charset="-122"/>
              <a:cs typeface="Lucida Sans" panose="020B0602030504020204" pitchFamily="34" charset="0"/>
            </a:endParaRPr>
          </a:p>
          <a:p>
            <a:pPr algn="just">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le destinateur est ici ce qui motive l’élève (appelé ici MOTIVATION)</a:t>
            </a:r>
            <a:endParaRPr lang="fr-FR" sz="800" kern="100" dirty="0">
              <a:effectLst/>
              <a:latin typeface="Liberation Serif"/>
              <a:ea typeface="NSimSun" panose="02010609030101010101" pitchFamily="49" charset="-122"/>
              <a:cs typeface="Lucida Sans" panose="020B0602030504020204" pitchFamily="34" charset="0"/>
            </a:endParaRPr>
          </a:p>
          <a:p>
            <a:pPr algn="just">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le destinataire est ce pour quoi/pour qui l’élève veut accomplir sa quête, dans quel but il agit (appelé ici BUT)</a:t>
            </a:r>
            <a:endParaRPr lang="fr-FR" sz="800" kern="100" dirty="0">
              <a:effectLst/>
              <a:latin typeface="Liberation Serif"/>
              <a:ea typeface="NSimSun" panose="02010609030101010101" pitchFamily="49" charset="-122"/>
              <a:cs typeface="Lucida Sans" panose="020B0602030504020204" pitchFamily="34" charset="0"/>
            </a:endParaRPr>
          </a:p>
          <a:p>
            <a:pPr algn="just">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les adjuvants regroupent tout ce qui va aider l’élève dans sa quête : ses qualités et ses compétences, ses points forts mais aussi les personnes aidantes (appelé ici AIDES)</a:t>
            </a:r>
            <a:endParaRPr lang="fr-FR" sz="800" kern="100" dirty="0">
              <a:effectLst/>
              <a:latin typeface="Liberation Serif"/>
              <a:ea typeface="NSimSun" panose="02010609030101010101" pitchFamily="49" charset="-122"/>
              <a:cs typeface="Lucida Sans" panose="020B0602030504020204" pitchFamily="34" charset="0"/>
            </a:endParaRPr>
          </a:p>
          <a:p>
            <a:pPr algn="just">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les opposants regroupent tout ce qui est susceptible de le freiner dans sa quête (appelé ici FREINS).</a:t>
            </a:r>
            <a:endParaRPr lang="fr-FR" sz="800" kern="100" dirty="0">
              <a:effectLst/>
              <a:latin typeface="Liberation Serif"/>
              <a:ea typeface="NSimSun" panose="02010609030101010101" pitchFamily="49" charset="-122"/>
              <a:cs typeface="Lucida Sans" panose="020B0602030504020204" pitchFamily="34" charset="0"/>
            </a:endParaRPr>
          </a:p>
        </p:txBody>
      </p:sp>
      <p:sp>
        <p:nvSpPr>
          <p:cNvPr id="11" name="ZoneTexte 10">
            <a:extLst>
              <a:ext uri="{FF2B5EF4-FFF2-40B4-BE49-F238E27FC236}">
                <a16:creationId xmlns:a16="http://schemas.microsoft.com/office/drawing/2014/main" id="{32CCD396-2B2B-0580-4336-04C7E169135B}"/>
              </a:ext>
            </a:extLst>
          </p:cNvPr>
          <p:cNvSpPr txBox="1"/>
          <p:nvPr/>
        </p:nvSpPr>
        <p:spPr>
          <a:xfrm>
            <a:off x="2313432" y="3779837"/>
            <a:ext cx="1925028" cy="2000548"/>
          </a:xfrm>
          <a:prstGeom prst="rect">
            <a:avLst/>
          </a:prstGeom>
          <a:noFill/>
        </p:spPr>
        <p:txBody>
          <a:bodyPr wrap="square">
            <a:spAutoFit/>
          </a:bodyPr>
          <a:lstStyle/>
          <a:p>
            <a:pPr>
              <a:buNone/>
            </a:pPr>
            <a:r>
              <a:rPr lang="fr-FR" sz="1200" b="1" u="sng" kern="100" dirty="0">
                <a:solidFill>
                  <a:schemeClr val="accent6"/>
                </a:solidFill>
                <a:effectLst/>
                <a:latin typeface="Arial" panose="020B0604020202020204" pitchFamily="34" charset="0"/>
                <a:ea typeface="NSimSun" panose="02010609030101010101" pitchFamily="49" charset="-122"/>
                <a:cs typeface="Lucida Sans" panose="020B0602030504020204" pitchFamily="34" charset="0"/>
              </a:rPr>
              <a:t>Les six actants sont indiqués sur la face des cartes, de la façon suivante :</a:t>
            </a:r>
          </a:p>
          <a:p>
            <a:pPr>
              <a:buNone/>
            </a:pPr>
            <a:endParaRPr lang="fr-FR" sz="1200" b="1"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1 : Quête du diplôme</a:t>
            </a:r>
            <a:r>
              <a:rPr lang="fr-FR" sz="800" kern="100" dirty="0">
                <a:latin typeface="Arial" panose="020B0604020202020204" pitchFamily="34" charset="0"/>
                <a:ea typeface="NSimSun" panose="02010609030101010101" pitchFamily="49" charset="-122"/>
                <a:cs typeface="Lucida Sans" panose="020B0602030504020204" pitchFamily="34" charset="0"/>
              </a:rPr>
              <a:t> </a:t>
            </a:r>
            <a:r>
              <a:rPr lang="fr-FR" sz="800" kern="100" dirty="0">
                <a:effectLst/>
                <a:latin typeface="Arial" panose="020B0604020202020204" pitchFamily="34" charset="0"/>
                <a:ea typeface="NSimSun" panose="02010609030101010101" pitchFamily="49" charset="-122"/>
                <a:cs typeface="Lucida Sans" panose="020B0602030504020204" pitchFamily="34" charset="0"/>
              </a:rPr>
              <a:t>(5 cartes)</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2 : Quête de la filière professionnelle</a:t>
            </a:r>
            <a:r>
              <a:rPr lang="fr-FR" sz="800" kern="100" dirty="0">
                <a:latin typeface="Arial" panose="020B0604020202020204" pitchFamily="34" charset="0"/>
                <a:ea typeface="NSimSun" panose="02010609030101010101" pitchFamily="49" charset="-122"/>
                <a:cs typeface="Lucida Sans" panose="020B0602030504020204" pitchFamily="34" charset="0"/>
              </a:rPr>
              <a:t>    </a:t>
            </a: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(20 cartes)</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3 : Quête du lycée	(14 cartes)</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4 : </a:t>
            </a:r>
            <a:r>
              <a:rPr lang="fr-FR" sz="800" kern="100" dirty="0">
                <a:latin typeface="Arial" panose="020B0604020202020204" pitchFamily="34" charset="0"/>
                <a:ea typeface="NSimSun" panose="02010609030101010101" pitchFamily="49" charset="-122"/>
                <a:cs typeface="Lucida Sans" panose="020B0602030504020204" pitchFamily="34" charset="0"/>
              </a:rPr>
              <a:t>Motivations </a:t>
            </a:r>
            <a:r>
              <a:rPr lang="fr-FR" sz="800" kern="100" dirty="0">
                <a:effectLst/>
                <a:latin typeface="Arial" panose="020B0604020202020204" pitchFamily="34" charset="0"/>
                <a:ea typeface="NSimSun" panose="02010609030101010101" pitchFamily="49" charset="-122"/>
                <a:cs typeface="Lucida Sans" panose="020B0602030504020204" pitchFamily="34" charset="0"/>
              </a:rPr>
              <a:t>(5 cartes)</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5 : </a:t>
            </a:r>
            <a:r>
              <a:rPr lang="fr-FR" sz="800" kern="100" dirty="0">
                <a:latin typeface="Arial" panose="020B0604020202020204" pitchFamily="34" charset="0"/>
                <a:ea typeface="NSimSun" panose="02010609030101010101" pitchFamily="49" charset="-122"/>
                <a:cs typeface="Lucida Sans" panose="020B0602030504020204" pitchFamily="34" charset="0"/>
              </a:rPr>
              <a:t>But </a:t>
            </a:r>
            <a:r>
              <a:rPr lang="fr-FR" sz="800" kern="100" dirty="0">
                <a:effectLst/>
                <a:latin typeface="Arial" panose="020B0604020202020204" pitchFamily="34" charset="0"/>
                <a:ea typeface="NSimSun" panose="02010609030101010101" pitchFamily="49" charset="-122"/>
                <a:cs typeface="Lucida Sans" panose="020B0602030504020204" pitchFamily="34" charset="0"/>
              </a:rPr>
              <a:t>(5 cartes)</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6 : </a:t>
            </a:r>
            <a:r>
              <a:rPr lang="fr-FR" sz="800" kern="100" dirty="0">
                <a:latin typeface="Arial" panose="020B0604020202020204" pitchFamily="34" charset="0"/>
                <a:ea typeface="NSimSun" panose="02010609030101010101" pitchFamily="49" charset="-122"/>
                <a:cs typeface="Lucida Sans" panose="020B0602030504020204" pitchFamily="34" charset="0"/>
              </a:rPr>
              <a:t>Aides </a:t>
            </a:r>
            <a:r>
              <a:rPr lang="fr-FR" sz="800" kern="100" dirty="0">
                <a:effectLst/>
                <a:latin typeface="Arial" panose="020B0604020202020204" pitchFamily="34" charset="0"/>
                <a:ea typeface="NSimSun" panose="02010609030101010101" pitchFamily="49" charset="-122"/>
                <a:cs typeface="Lucida Sans" panose="020B0602030504020204" pitchFamily="34" charset="0"/>
              </a:rPr>
              <a:t>(12 cartes)</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7 : </a:t>
            </a:r>
            <a:r>
              <a:rPr lang="fr-FR" sz="800" kern="100" dirty="0">
                <a:latin typeface="Arial" panose="020B0604020202020204" pitchFamily="34" charset="0"/>
                <a:ea typeface="NSimSun" panose="02010609030101010101" pitchFamily="49" charset="-122"/>
                <a:cs typeface="Lucida Sans" panose="020B0602030504020204" pitchFamily="34" charset="0"/>
              </a:rPr>
              <a:t>Freins </a:t>
            </a:r>
            <a:r>
              <a:rPr lang="fr-FR" sz="800" kern="100" dirty="0">
                <a:effectLst/>
                <a:latin typeface="Arial" panose="020B0604020202020204" pitchFamily="34" charset="0"/>
                <a:ea typeface="NSimSun" panose="02010609030101010101" pitchFamily="49" charset="-122"/>
                <a:cs typeface="Lucida Sans" panose="020B0602030504020204" pitchFamily="34" charset="0"/>
              </a:rPr>
              <a:t>(12 cartes</a:t>
            </a:r>
            <a:endParaRPr lang="fr-FR" sz="1400" kern="100" dirty="0">
              <a:effectLst/>
              <a:latin typeface="Liberation Serif"/>
              <a:ea typeface="NSimSun" panose="02010609030101010101" pitchFamily="49" charset="-122"/>
              <a:cs typeface="Lucida Sans" panose="020B0602030504020204" pitchFamily="34" charset="0"/>
            </a:endParaRPr>
          </a:p>
        </p:txBody>
      </p:sp>
      <p:sp>
        <p:nvSpPr>
          <p:cNvPr id="13" name="Rectangle 1">
            <a:extLst>
              <a:ext uri="{FF2B5EF4-FFF2-40B4-BE49-F238E27FC236}">
                <a16:creationId xmlns:a16="http://schemas.microsoft.com/office/drawing/2014/main" id="{1C9F98AF-FD34-B6F2-6085-86C3E76D13E0}"/>
              </a:ext>
            </a:extLst>
          </p:cNvPr>
          <p:cNvSpPr>
            <a:spLocks noChangeArrowheads="1"/>
          </p:cNvSpPr>
          <p:nvPr/>
        </p:nvSpPr>
        <p:spPr bwMode="auto">
          <a:xfrm>
            <a:off x="4358665" y="665480"/>
            <a:ext cx="1999012" cy="6463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defTabSz="914400" rtl="0" eaLnBrk="0" fontAlgn="base" latinLnBrk="0" hangingPunct="0">
              <a:lnSpc>
                <a:spcPct val="100000"/>
              </a:lnSpc>
              <a:spcBef>
                <a:spcPct val="0"/>
              </a:spcBef>
              <a:spcAft>
                <a:spcPct val="0"/>
              </a:spcAft>
              <a:buClrTx/>
              <a:buSzTx/>
              <a:buFontTx/>
              <a:buNone/>
              <a:tabLst/>
            </a:pPr>
            <a:r>
              <a:rPr lang="fr-FR" altLang="zh-CN" sz="1200" b="1" u="sng" dirty="0">
                <a:solidFill>
                  <a:schemeClr val="accent6">
                    <a:lumMod val="75000"/>
                  </a:schemeClr>
                </a:solidFill>
                <a:ea typeface="NSimSun" panose="02010609030101010101" pitchFamily="49" charset="-122"/>
                <a:cs typeface="Arial" panose="020B0604020202020204" pitchFamily="34" charset="0"/>
              </a:rPr>
              <a:t>O</a:t>
            </a:r>
            <a:r>
              <a:rPr kumimoji="0" lang="fr-FR" altLang="zh-CN" sz="1200" b="1" i="0" u="sng" strike="noStrike" cap="none" normalizeH="0" baseline="0" dirty="0">
                <a:ln>
                  <a:noFill/>
                </a:ln>
                <a:solidFill>
                  <a:schemeClr val="accent6">
                    <a:lumMod val="75000"/>
                  </a:schemeClr>
                </a:solidFill>
                <a:effectLst/>
                <a:latin typeface="Arial" panose="020B0604020202020204" pitchFamily="34" charset="0"/>
                <a:ea typeface="NSimSun" panose="02010609030101010101" pitchFamily="49" charset="-122"/>
                <a:cs typeface="Arial" panose="020B0604020202020204" pitchFamily="34" charset="0"/>
              </a:rPr>
              <a:t>bjectif : Réunir 7 cartes qui résument son parcours d’orientation</a:t>
            </a:r>
            <a:endParaRPr kumimoji="0" lang="fr-FR" altLang="zh-CN" sz="1200" b="1" i="0" u="none" strike="noStrike" cap="none" normalizeH="0" baseline="0" dirty="0">
              <a:ln>
                <a:noFill/>
              </a:ln>
              <a:solidFill>
                <a:schemeClr val="accent6">
                  <a:lumMod val="75000"/>
                </a:schemeClr>
              </a:solidFill>
              <a:effectLst/>
            </a:endParaRPr>
          </a:p>
          <a:p>
            <a:pPr marL="0" marR="0" lvl="0" indent="450850" defTabSz="914400" rtl="0" eaLnBrk="0" fontAlgn="base" latinLnBrk="0" hangingPunct="0">
              <a:lnSpc>
                <a:spcPct val="100000"/>
              </a:lnSpc>
              <a:spcBef>
                <a:spcPct val="0"/>
              </a:spcBef>
              <a:spcAft>
                <a:spcPct val="0"/>
              </a:spcAft>
              <a:buClrTx/>
              <a:buSzTx/>
              <a:buFontTx/>
              <a:buChar char="•"/>
              <a:tabLst/>
            </a:pPr>
            <a:r>
              <a:rPr kumimoji="0" lang="fr-FR" altLang="zh-CN" sz="800" b="0" i="0" u="none"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Le joueur qui a réussi à obtenir les 7 actants (7 cartes numérotées de 1 à 7) annonce à voix haute : « PARCOURS », ce qui indique qu’il a progressé.</a:t>
            </a:r>
          </a:p>
          <a:p>
            <a:pPr marL="0" marR="0" lvl="0" indent="450850" defTabSz="914400" rtl="0" eaLnBrk="0" fontAlgn="base" latinLnBrk="0" hangingPunct="0">
              <a:lnSpc>
                <a:spcPct val="100000"/>
              </a:lnSpc>
              <a:spcBef>
                <a:spcPct val="0"/>
              </a:spcBef>
              <a:spcAft>
                <a:spcPct val="0"/>
              </a:spcAft>
              <a:buClrTx/>
              <a:buSzTx/>
              <a:buFontTx/>
              <a:buChar char="•"/>
              <a:tabLst/>
            </a:pPr>
            <a:endParaRPr kumimoji="0" lang="fr-FR" altLang="zh-CN" sz="800" b="0" i="0" u="none" strike="noStrike" cap="none" normalizeH="0" baseline="0" dirty="0">
              <a:ln>
                <a:noFill/>
              </a:ln>
              <a:solidFill>
                <a:schemeClr val="tx1"/>
              </a:solidFill>
              <a:effectLst/>
            </a:endParaRPr>
          </a:p>
          <a:p>
            <a:pPr marL="0" marR="0" lvl="0" indent="450850" defTabSz="914400" rtl="0" eaLnBrk="0" fontAlgn="base" latinLnBrk="0" hangingPunct="0">
              <a:lnSpc>
                <a:spcPct val="100000"/>
              </a:lnSpc>
              <a:spcBef>
                <a:spcPct val="0"/>
              </a:spcBef>
              <a:spcAft>
                <a:spcPct val="0"/>
              </a:spcAft>
              <a:buClrTx/>
              <a:buSzTx/>
              <a:buFontTx/>
              <a:buChar char="•"/>
              <a:tabLst/>
            </a:pPr>
            <a:r>
              <a:rPr kumimoji="0" lang="fr-FR" altLang="zh-CN" sz="800" b="0" i="0" u="none"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Le 1° gagnant est celui qui a en main 7 cartes des actants de 1 à 7 qui correspondent à son parcours d’orientation. </a:t>
            </a:r>
          </a:p>
          <a:p>
            <a:pPr marL="0" marR="0" lvl="0" indent="450850" defTabSz="914400" rtl="0" eaLnBrk="0" fontAlgn="base" latinLnBrk="0" hangingPunct="0">
              <a:lnSpc>
                <a:spcPct val="100000"/>
              </a:lnSpc>
              <a:spcBef>
                <a:spcPct val="0"/>
              </a:spcBef>
              <a:spcAft>
                <a:spcPct val="0"/>
              </a:spcAft>
              <a:buClrTx/>
              <a:buSzTx/>
              <a:buFontTx/>
              <a:buChar char="•"/>
              <a:tabLst/>
            </a:pPr>
            <a:endParaRPr lang="fr-FR" altLang="zh-CN" sz="800" dirty="0">
              <a:ea typeface="NSimSun" panose="02010609030101010101" pitchFamily="49" charset="-122"/>
              <a:cs typeface="Arial" panose="020B0604020202020204"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pPr>
            <a:r>
              <a:rPr kumimoji="0" lang="fr-FR" altLang="zh-CN" sz="800" b="0" i="0" u="none"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Il déclare à haute voix : « Troisième Voie » et dépose ses cartes sur la table, face visible. </a:t>
            </a:r>
          </a:p>
          <a:p>
            <a:pPr marL="0" marR="0" lvl="0" indent="450850" defTabSz="914400" rtl="0" eaLnBrk="0" fontAlgn="base" latinLnBrk="0" hangingPunct="0">
              <a:lnSpc>
                <a:spcPct val="100000"/>
              </a:lnSpc>
              <a:spcBef>
                <a:spcPct val="0"/>
              </a:spcBef>
              <a:spcAft>
                <a:spcPct val="0"/>
              </a:spcAft>
              <a:buClrTx/>
              <a:buSzTx/>
              <a:buFontTx/>
              <a:buChar char="•"/>
              <a:tabLst/>
            </a:pPr>
            <a:endParaRPr lang="fr-FR" altLang="zh-CN" sz="800" dirty="0">
              <a:ea typeface="NSimSun" panose="02010609030101010101" pitchFamily="49" charset="-122"/>
              <a:cs typeface="Arial" panose="020B0604020202020204"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pPr>
            <a:r>
              <a:rPr kumimoji="0" lang="fr-FR" altLang="zh-CN" sz="800" b="0" i="0" u="none"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Le « Sage » vérifie si les cartes sont conformes aux diplômes/filières/lycées existants et si oui valide la victoire.</a:t>
            </a:r>
            <a:endParaRPr lang="fr-FR" altLang="zh-CN" sz="800" dirty="0">
              <a:ea typeface="NSimSun" panose="02010609030101010101" pitchFamily="49" charset="-122"/>
              <a:cs typeface="Arial" panose="020B0604020202020204"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endParaRPr kumimoji="0" lang="fr-FR" altLang="zh-CN" sz="800" b="0" i="0" u="none" strike="noStrike" cap="none" normalizeH="0" baseline="0" dirty="0">
              <a:ln>
                <a:noFill/>
              </a:ln>
              <a:solidFill>
                <a:schemeClr val="tx1"/>
              </a:solidFill>
              <a:effectLst/>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fr-FR" altLang="zh-CN" sz="800" b="0" i="0" u="sng"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En cas d’erreur</a:t>
            </a:r>
            <a:r>
              <a:rPr kumimoji="0" lang="fr-FR" altLang="zh-CN" sz="800" b="0" i="0" u="none"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 il repart à zéro. Il remet son jeu dans la pioche. L’éclaireur lui distribue à nouveau 7 cartes provenant de la pioche mélangée.</a:t>
            </a:r>
            <a:endParaRPr kumimoji="0" lang="fr-FR" altLang="zh-CN" sz="800" b="0" i="0" u="none" strike="noStrike" cap="none" normalizeH="0" baseline="0" dirty="0">
              <a:ln>
                <a:noFill/>
              </a:ln>
              <a:solidFill>
                <a:schemeClr val="tx1"/>
              </a:solidFill>
              <a:effectLst/>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fr-FR" altLang="zh-CN" sz="800" b="0" i="0" u="sng"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En cas de victoire </a:t>
            </a:r>
            <a:endParaRPr kumimoji="0" lang="fr-FR" altLang="zh-CN" sz="800" b="0" i="0" u="none" strike="noStrike" cap="none" normalizeH="0" baseline="0" dirty="0">
              <a:ln>
                <a:noFill/>
              </a:ln>
              <a:solidFill>
                <a:schemeClr val="tx1"/>
              </a:solidFill>
              <a:effectLst/>
            </a:endParaRPr>
          </a:p>
          <a:p>
            <a:pPr indent="0"/>
            <a:r>
              <a:rPr lang="fr-FR" sz="800" dirty="0"/>
              <a:t>Sur une feuille, le gagnant dessine le schéma actantiel avec les six actants de son propre parcours d’orientation et rédige sa phrase magique, sous la forme suivante, par exemple :</a:t>
            </a:r>
          </a:p>
          <a:p>
            <a:pPr marL="0" marR="0" lvl="0" indent="450850" defTabSz="914400" rtl="0" eaLnBrk="0" fontAlgn="base" latinLnBrk="0" hangingPunct="0">
              <a:lnSpc>
                <a:spcPct val="100000"/>
              </a:lnSpc>
              <a:spcBef>
                <a:spcPct val="0"/>
              </a:spcBef>
              <a:spcAft>
                <a:spcPct val="0"/>
              </a:spcAft>
              <a:buClrTx/>
              <a:buSzTx/>
              <a:buFontTx/>
              <a:buChar char="•"/>
              <a:tabLst/>
            </a:pPr>
            <a:endParaRPr lang="fr-FR" altLang="zh-CN" sz="800" dirty="0">
              <a:ea typeface="NSimSun" panose="02010609030101010101" pitchFamily="49" charset="-122"/>
              <a:cs typeface="Arial" panose="020B0604020202020204" pitchFamily="34" charset="0"/>
            </a:endParaRPr>
          </a:p>
          <a:p>
            <a:pPr indent="0"/>
            <a:r>
              <a:rPr lang="fr-FR" sz="800" kern="100" dirty="0">
                <a:solidFill>
                  <a:srgbClr val="0070C0"/>
                </a:solidFill>
              </a:rPr>
              <a:t>« Je suis en quête d’un cap cuisine au lycée Christian Bourquin à </a:t>
            </a:r>
            <a:r>
              <a:rPr lang="fr-FR" sz="800" kern="100" dirty="0" err="1">
                <a:solidFill>
                  <a:srgbClr val="0070C0"/>
                </a:solidFill>
              </a:rPr>
              <a:t>Argelès-sur-mer</a:t>
            </a:r>
            <a:r>
              <a:rPr lang="fr-FR" sz="800" kern="100" dirty="0">
                <a:solidFill>
                  <a:srgbClr val="0070C0"/>
                </a:solidFill>
              </a:rPr>
              <a:t>. Je suis motivé(e) par ma passion et j’agis dans le but de réaliser un rêve. Je suis aidé(e) par ma famille et freiné(e) par mes difficultés scolaires. »</a:t>
            </a:r>
          </a:p>
          <a:p>
            <a:pPr indent="0"/>
            <a:endParaRPr kumimoji="0" lang="fr-FR" altLang="zh-CN" sz="800" b="0" i="0" u="none" strike="noStrike" cap="none" normalizeH="0" baseline="0" dirty="0">
              <a:ln>
                <a:noFill/>
              </a:ln>
              <a:solidFill>
                <a:srgbClr val="0070C0"/>
              </a:solidFill>
              <a:effectLst/>
            </a:endParaRPr>
          </a:p>
          <a:p>
            <a:pPr marR="0" lvl="0" indent="0" defTabSz="914400" rtl="0" eaLnBrk="0" fontAlgn="base" latinLnBrk="0" hangingPunct="0">
              <a:lnSpc>
                <a:spcPct val="100000"/>
              </a:lnSpc>
              <a:spcBef>
                <a:spcPct val="0"/>
              </a:spcBef>
              <a:spcAft>
                <a:spcPct val="0"/>
              </a:spcAft>
              <a:buClrTx/>
              <a:buSzTx/>
              <a:tabLst/>
            </a:pPr>
            <a:r>
              <a:rPr kumimoji="0" lang="fr-FR" altLang="zh-CN" sz="800" b="0" i="0" u="none"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 Puis il la lit aux autres joueurs.</a:t>
            </a:r>
            <a:endParaRPr kumimoji="0" lang="fr-FR" altLang="zh-CN" sz="800" b="0" i="0" u="none" strike="noStrike" cap="none" normalizeH="0" baseline="0" dirty="0">
              <a:ln>
                <a:noFill/>
              </a:ln>
              <a:solidFill>
                <a:schemeClr val="tx1"/>
              </a:solidFill>
              <a:effectLst/>
            </a:endParaRPr>
          </a:p>
          <a:p>
            <a:pPr marR="0" lvl="0" indent="0" defTabSz="914400" rtl="0" eaLnBrk="0" fontAlgn="base" latinLnBrk="0" hangingPunct="0">
              <a:lnSpc>
                <a:spcPct val="100000"/>
              </a:lnSpc>
              <a:spcBef>
                <a:spcPct val="0"/>
              </a:spcBef>
              <a:spcAft>
                <a:spcPct val="0"/>
              </a:spcAft>
              <a:buClrTx/>
              <a:buSzTx/>
              <a:tabLst/>
            </a:pPr>
            <a:r>
              <a:rPr kumimoji="0" lang="fr-FR" altLang="zh-CN" sz="800" b="0" i="0" u="none"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Le joueur remet en jeu ses cartes et l’éclaireur les intègre dans la pioche mélangée. Le jeu reprend alors avec les joueurs restants. </a:t>
            </a:r>
            <a:endParaRPr lang="fr-FR" altLang="zh-CN" sz="800" dirty="0"/>
          </a:p>
          <a:p>
            <a:pPr marR="0" lvl="0" indent="0" defTabSz="914400" rtl="0" eaLnBrk="0" fontAlgn="base" latinLnBrk="0" hangingPunct="0">
              <a:lnSpc>
                <a:spcPct val="100000"/>
              </a:lnSpc>
              <a:spcBef>
                <a:spcPct val="0"/>
              </a:spcBef>
              <a:spcAft>
                <a:spcPct val="0"/>
              </a:spcAft>
              <a:buClrTx/>
              <a:buSzTx/>
              <a:tabLst/>
            </a:pPr>
            <a:r>
              <a:rPr kumimoji="0" lang="fr-FR" altLang="zh-CN" sz="800" b="0" i="0" u="none"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Ainsi de suite… </a:t>
            </a:r>
            <a:endParaRPr kumimoji="0" lang="fr-FR" altLang="zh-CN" sz="800" b="0" i="0" u="none" strike="noStrike" cap="none" normalizeH="0" baseline="0" dirty="0">
              <a:ln>
                <a:noFill/>
              </a:ln>
              <a:solidFill>
                <a:schemeClr val="tx1"/>
              </a:solidFill>
              <a:effectLst/>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fr-FR" altLang="zh-CN" sz="1800" b="0" i="0" u="none" strike="noStrike" cap="none" normalizeH="0" baseline="0" dirty="0">
              <a:ln>
                <a:noFill/>
              </a:ln>
              <a:solidFill>
                <a:schemeClr val="tx1"/>
              </a:solidFill>
              <a:effectLst/>
              <a:latin typeface="Arial" panose="020B0604020202020204" pitchFamily="34" charset="0"/>
            </a:endParaRPr>
          </a:p>
        </p:txBody>
      </p:sp>
      <p:sp>
        <p:nvSpPr>
          <p:cNvPr id="15" name="ZoneTexte 14">
            <a:extLst>
              <a:ext uri="{FF2B5EF4-FFF2-40B4-BE49-F238E27FC236}">
                <a16:creationId xmlns:a16="http://schemas.microsoft.com/office/drawing/2014/main" id="{C1C85500-7D41-9872-AF62-E02E894C8F47}"/>
              </a:ext>
            </a:extLst>
          </p:cNvPr>
          <p:cNvSpPr txBox="1"/>
          <p:nvPr/>
        </p:nvSpPr>
        <p:spPr>
          <a:xfrm>
            <a:off x="6477882" y="648867"/>
            <a:ext cx="1826514" cy="3662541"/>
          </a:xfrm>
          <a:prstGeom prst="rect">
            <a:avLst/>
          </a:prstGeom>
          <a:noFill/>
        </p:spPr>
        <p:txBody>
          <a:bodyPr wrap="square">
            <a:spAutoFit/>
          </a:bodyPr>
          <a:lstStyle/>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4 cartes spécifiques pourront orienter le jeu dans une direction ou une autre :</a:t>
            </a:r>
          </a:p>
          <a:p>
            <a:pPr>
              <a:buNone/>
            </a:pP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carte </a:t>
            </a:r>
            <a:r>
              <a:rPr lang="fr-FR" sz="800" b="1" kern="100" dirty="0">
                <a:effectLst/>
                <a:latin typeface="Arial" panose="020B0604020202020204" pitchFamily="34" charset="0"/>
                <a:ea typeface="NSimSun" panose="02010609030101010101" pitchFamily="49" charset="-122"/>
                <a:cs typeface="Lucida Sans" panose="020B0602030504020204" pitchFamily="34" charset="0"/>
              </a:rPr>
              <a:t>JOCKER</a:t>
            </a:r>
            <a:r>
              <a:rPr lang="fr-FR" sz="800" kern="100" dirty="0">
                <a:effectLst/>
                <a:latin typeface="Arial" panose="020B0604020202020204" pitchFamily="34" charset="0"/>
                <a:ea typeface="NSimSun" panose="02010609030101010101" pitchFamily="49" charset="-122"/>
                <a:cs typeface="Lucida Sans" panose="020B0602030504020204" pitchFamily="34" charset="0"/>
              </a:rPr>
              <a:t> : peut remplacer n’importe quelle carte (le joueur conserve cette carte)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carte </a:t>
            </a:r>
            <a:r>
              <a:rPr lang="fr-FR" sz="800" b="1" kern="100" dirty="0">
                <a:effectLst/>
                <a:latin typeface="Arial" panose="020B0604020202020204" pitchFamily="34" charset="0"/>
                <a:ea typeface="NSimSun" panose="02010609030101010101" pitchFamily="49" charset="-122"/>
                <a:cs typeface="Lucida Sans" panose="020B0602030504020204" pitchFamily="34" charset="0"/>
              </a:rPr>
              <a:t>SECOURS</a:t>
            </a:r>
            <a:r>
              <a:rPr lang="fr-FR" sz="800" kern="100" dirty="0">
                <a:effectLst/>
                <a:latin typeface="Arial" panose="020B0604020202020204" pitchFamily="34" charset="0"/>
                <a:ea typeface="NSimSun" panose="02010609030101010101" pitchFamily="49" charset="-122"/>
                <a:cs typeface="Lucida Sans" panose="020B0602030504020204" pitchFamily="34" charset="0"/>
              </a:rPr>
              <a:t> : Le joueur a le droit, en cas de besoin, de poser une question au « Sage » (le joueur conserve cette carte à part et peut l’utiliser quand il le souhaite, au cours de la partie)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carte </a:t>
            </a:r>
            <a:r>
              <a:rPr lang="fr-FR" sz="800" b="1" kern="100" dirty="0">
                <a:effectLst/>
                <a:latin typeface="Arial" panose="020B0604020202020204" pitchFamily="34" charset="0"/>
                <a:ea typeface="NSimSun" panose="02010609030101010101" pitchFamily="49" charset="-122"/>
                <a:cs typeface="Lucida Sans" panose="020B0602030504020204" pitchFamily="34" charset="0"/>
              </a:rPr>
              <a:t>MALCHANCE</a:t>
            </a:r>
            <a:r>
              <a:rPr lang="fr-FR" sz="800" kern="100" dirty="0">
                <a:effectLst/>
                <a:latin typeface="Arial" panose="020B0604020202020204" pitchFamily="34" charset="0"/>
                <a:ea typeface="NSimSun" panose="02010609030101010101" pitchFamily="49" charset="-122"/>
                <a:cs typeface="Lucida Sans" panose="020B0602030504020204" pitchFamily="34" charset="0"/>
              </a:rPr>
              <a:t> : Le joueur passe son tour (le joueur repose cette carte au centre)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r>
              <a:rPr lang="fr-FR" sz="800" kern="100" dirty="0" smtClean="0">
                <a:effectLst/>
                <a:latin typeface="Arial" panose="020B0604020202020204" pitchFamily="34" charset="0"/>
                <a:ea typeface="NSimSun" panose="02010609030101010101" pitchFamily="49" charset="-122"/>
                <a:cs typeface="Lucida Sans" panose="020B0602030504020204" pitchFamily="34" charset="0"/>
              </a:rPr>
              <a:t>- carte </a:t>
            </a:r>
            <a:r>
              <a:rPr lang="fr-FR" sz="800" b="1" kern="100" dirty="0">
                <a:effectLst/>
                <a:latin typeface="Arial" panose="020B0604020202020204" pitchFamily="34" charset="0"/>
                <a:ea typeface="NSimSun" panose="02010609030101010101" pitchFamily="49" charset="-122"/>
                <a:cs typeface="Lucida Sans" panose="020B0602030504020204" pitchFamily="34" charset="0"/>
              </a:rPr>
              <a:t>IMPREVU</a:t>
            </a:r>
            <a:r>
              <a:rPr lang="fr-FR" sz="800" kern="100" dirty="0">
                <a:effectLst/>
                <a:latin typeface="Arial" panose="020B0604020202020204" pitchFamily="34" charset="0"/>
                <a:ea typeface="NSimSun" panose="02010609030101010101" pitchFamily="49" charset="-122"/>
                <a:cs typeface="Lucida Sans" panose="020B0602030504020204" pitchFamily="34" charset="0"/>
              </a:rPr>
              <a:t> : Le jeu repart dans le sens inverse (le joueur repose cette carte au centre</a:t>
            </a:r>
            <a:r>
              <a:rPr lang="fr-FR" sz="800" kern="100" dirty="0" smtClean="0">
                <a:effectLst/>
                <a:latin typeface="Arial" panose="020B0604020202020204" pitchFamily="34" charset="0"/>
                <a:ea typeface="NSimSun" panose="02010609030101010101" pitchFamily="49" charset="-122"/>
                <a:cs typeface="Lucida Sans" panose="020B0602030504020204" pitchFamily="34" charset="0"/>
              </a:rPr>
              <a:t>)</a:t>
            </a:r>
          </a:p>
          <a:p>
            <a:endParaRPr lang="fr-FR" sz="800" kern="100" dirty="0" smtClean="0">
              <a:effectLst/>
              <a:latin typeface="Liberation Serif"/>
              <a:ea typeface="NSimSun" panose="02010609030101010101" pitchFamily="49" charset="-122"/>
              <a:cs typeface="Lucida Sans" panose="020B0602030504020204" pitchFamily="34" charset="0"/>
            </a:endParaRPr>
          </a:p>
          <a:p>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Le jeu comporte donc 7</a:t>
            </a:r>
            <a:r>
              <a:rPr lang="fr-FR" sz="800" kern="100" dirty="0">
                <a:latin typeface="Arial" panose="020B0604020202020204" pitchFamily="34" charset="0"/>
                <a:ea typeface="NSimSun" panose="02010609030101010101" pitchFamily="49" charset="-122"/>
                <a:cs typeface="Lucida Sans" panose="020B0602030504020204" pitchFamily="34" charset="0"/>
              </a:rPr>
              <a:t>7</a:t>
            </a:r>
            <a:r>
              <a:rPr lang="fr-FR" sz="800" kern="100" dirty="0">
                <a:effectLst/>
                <a:latin typeface="Arial" panose="020B0604020202020204" pitchFamily="34" charset="0"/>
                <a:ea typeface="NSimSun" panose="02010609030101010101" pitchFamily="49" charset="-122"/>
                <a:cs typeface="Lucida Sans" panose="020B0602030504020204" pitchFamily="34" charset="0"/>
              </a:rPr>
              <a:t> cartes + la boîte à découper et coller.</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p:txBody>
      </p:sp>
      <p:sp>
        <p:nvSpPr>
          <p:cNvPr id="17" name="ZoneTexte 16">
            <a:extLst>
              <a:ext uri="{FF2B5EF4-FFF2-40B4-BE49-F238E27FC236}">
                <a16:creationId xmlns:a16="http://schemas.microsoft.com/office/drawing/2014/main" id="{13E52CAB-2298-C3FC-54F6-B443FE362436}"/>
              </a:ext>
            </a:extLst>
          </p:cNvPr>
          <p:cNvSpPr txBox="1"/>
          <p:nvPr/>
        </p:nvSpPr>
        <p:spPr>
          <a:xfrm>
            <a:off x="8550879" y="648867"/>
            <a:ext cx="1826514" cy="6001643"/>
          </a:xfrm>
          <a:prstGeom prst="rect">
            <a:avLst/>
          </a:prstGeom>
          <a:noFill/>
        </p:spPr>
        <p:txBody>
          <a:bodyPr wrap="square">
            <a:spAutoFit/>
          </a:bodyPr>
          <a:lstStyle/>
          <a:p>
            <a:pPr>
              <a:buNone/>
            </a:pPr>
            <a:r>
              <a:rPr lang="fr-FR" sz="800" u="none" strike="noStrike"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b="1" kern="100" dirty="0">
              <a:effectLst/>
              <a:latin typeface="Liberation Serif"/>
              <a:ea typeface="NSimSun" panose="02010609030101010101" pitchFamily="49" charset="-122"/>
              <a:cs typeface="Lucida Sans" panose="020B0602030504020204" pitchFamily="34" charset="0"/>
            </a:endParaRPr>
          </a:p>
          <a:p>
            <a:pPr>
              <a:buNone/>
            </a:pPr>
            <a:r>
              <a:rPr lang="fr-FR" sz="800" b="1" u="sng" kern="100" dirty="0">
                <a:effectLst/>
                <a:latin typeface="Arial" panose="020B0604020202020204" pitchFamily="34" charset="0"/>
                <a:ea typeface="NSimSun" panose="02010609030101010101" pitchFamily="49" charset="-122"/>
                <a:cs typeface="Lucida Sans" panose="020B0602030504020204" pitchFamily="34" charset="0"/>
              </a:rPr>
              <a:t>Conception originale : </a:t>
            </a:r>
          </a:p>
          <a:p>
            <a:pPr>
              <a:buNone/>
            </a:pPr>
            <a:endParaRPr lang="fr-FR" sz="800" b="1"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Alain BADIA, Professeur de Lettres-Histoire au lycée Christian Bourquin à </a:t>
            </a:r>
            <a:r>
              <a:rPr lang="fr-FR" sz="800" kern="100" dirty="0" err="1">
                <a:effectLst/>
                <a:latin typeface="Arial" panose="020B0604020202020204" pitchFamily="34" charset="0"/>
                <a:ea typeface="NSimSun" panose="02010609030101010101" pitchFamily="49" charset="-122"/>
                <a:cs typeface="Lucida Sans" panose="020B0602030504020204" pitchFamily="34" charset="0"/>
              </a:rPr>
              <a:t>Argelès-sur-mer</a:t>
            </a:r>
            <a:r>
              <a:rPr lang="fr-FR" sz="800" kern="100" dirty="0">
                <a:effectLst/>
                <a:latin typeface="Arial" panose="020B0604020202020204" pitchFamily="34" charset="0"/>
                <a:ea typeface="NSimSun" panose="02010609030101010101" pitchFamily="49" charset="-122"/>
                <a:cs typeface="Lucida Sans" panose="020B0602030504020204" pitchFamily="34" charset="0"/>
              </a:rPr>
              <a:t> et professeur principal de la classe de 3</a:t>
            </a:r>
            <a:r>
              <a:rPr lang="fr-FR" sz="800" kern="100" dirty="0">
                <a:latin typeface="Arial" panose="020B0604020202020204" pitchFamily="34" charset="0"/>
                <a:ea typeface="NSimSun" panose="02010609030101010101" pitchFamily="49" charset="-122"/>
                <a:cs typeface="Lucida Sans" panose="020B0602030504020204" pitchFamily="34" charset="0"/>
              </a:rPr>
              <a:t>e p</a:t>
            </a:r>
            <a:r>
              <a:rPr lang="fr-FR" sz="800" kern="100" dirty="0">
                <a:effectLst/>
                <a:latin typeface="Arial" panose="020B0604020202020204" pitchFamily="34" charset="0"/>
                <a:ea typeface="NSimSun" panose="02010609030101010101" pitchFamily="49" charset="-122"/>
                <a:cs typeface="Lucida Sans" panose="020B0602030504020204" pitchFamily="34" charset="0"/>
              </a:rPr>
              <a:t>répa-</a:t>
            </a:r>
            <a:r>
              <a:rPr lang="fr-FR" sz="800" kern="100" dirty="0">
                <a:latin typeface="Arial" panose="020B0604020202020204" pitchFamily="34" charset="0"/>
                <a:ea typeface="NSimSun" panose="02010609030101010101" pitchFamily="49" charset="-122"/>
                <a:cs typeface="Lucida Sans" panose="020B0602030504020204" pitchFamily="34" charset="0"/>
              </a:rPr>
              <a:t>m</a:t>
            </a:r>
            <a:r>
              <a:rPr lang="fr-FR" sz="800" kern="100" dirty="0">
                <a:effectLst/>
                <a:latin typeface="Arial" panose="020B0604020202020204" pitchFamily="34" charset="0"/>
                <a:ea typeface="NSimSun" panose="02010609030101010101" pitchFamily="49" charset="-122"/>
                <a:cs typeface="Lucida Sans" panose="020B0602030504020204" pitchFamily="34" charset="0"/>
              </a:rPr>
              <a:t>étiers depuis de nombreuses années.</a:t>
            </a:r>
            <a:endParaRPr lang="fr-FR" sz="800" kern="100" dirty="0">
              <a:latin typeface="Liberation Serif"/>
              <a:ea typeface="NSimSun" panose="02010609030101010101" pitchFamily="49" charset="-122"/>
              <a:cs typeface="Lucida Sans" panose="020B0602030504020204" pitchFamily="34" charset="0"/>
            </a:endParaRPr>
          </a:p>
          <a:p>
            <a:pPr>
              <a:buNone/>
            </a:pP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b="1" u="sng" kern="100" dirty="0">
                <a:effectLst/>
                <a:latin typeface="Arial" panose="020B0604020202020204" pitchFamily="34" charset="0"/>
                <a:ea typeface="NSimSun" panose="02010609030101010101" pitchFamily="49" charset="-122"/>
                <a:cs typeface="Lucida Sans" panose="020B0602030504020204" pitchFamily="34" charset="0"/>
              </a:rPr>
              <a:t>Conception graphique :</a:t>
            </a:r>
          </a:p>
          <a:p>
            <a:pPr>
              <a:buNone/>
            </a:pPr>
            <a:r>
              <a:rPr lang="fr-FR" sz="800" b="1" u="sng"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b="1"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Delphine VALLE, Professeure d’arts appliqués au lycée Christian Bourquin à </a:t>
            </a:r>
            <a:r>
              <a:rPr lang="fr-FR" sz="800" kern="100" dirty="0" err="1">
                <a:effectLst/>
                <a:latin typeface="Arial" panose="020B0604020202020204" pitchFamily="34" charset="0"/>
                <a:ea typeface="NSimSun" panose="02010609030101010101" pitchFamily="49" charset="-122"/>
                <a:cs typeface="Lucida Sans" panose="020B0602030504020204" pitchFamily="34" charset="0"/>
              </a:rPr>
              <a:t>Argelès-sur-mer</a:t>
            </a:r>
            <a:r>
              <a:rPr lang="fr-FR" sz="800" kern="100" dirty="0">
                <a:effectLst/>
                <a:latin typeface="Arial" panose="020B0604020202020204" pitchFamily="34" charset="0"/>
                <a:ea typeface="NSimSun" panose="02010609030101010101" pitchFamily="49" charset="-122"/>
                <a:cs typeface="Lucida Sans" panose="020B0602030504020204" pitchFamily="34" charset="0"/>
              </a:rPr>
              <a:t>. Enseigne dans la classe de 3e </a:t>
            </a:r>
            <a:r>
              <a:rPr lang="fr-FR" sz="800" kern="100" dirty="0">
                <a:latin typeface="Arial" panose="020B0604020202020204" pitchFamily="34" charset="0"/>
                <a:ea typeface="NSimSun" panose="02010609030101010101" pitchFamily="49" charset="-122"/>
                <a:cs typeface="Lucida Sans" panose="020B0602030504020204" pitchFamily="34" charset="0"/>
              </a:rPr>
              <a:t>p</a:t>
            </a:r>
            <a:r>
              <a:rPr lang="fr-FR" sz="800" kern="100" dirty="0">
                <a:effectLst/>
                <a:latin typeface="Arial" panose="020B0604020202020204" pitchFamily="34" charset="0"/>
                <a:ea typeface="NSimSun" panose="02010609030101010101" pitchFamily="49" charset="-122"/>
                <a:cs typeface="Lucida Sans" panose="020B0602030504020204" pitchFamily="34" charset="0"/>
              </a:rPr>
              <a:t>répa-métiers depuis de nombreuses années.</a:t>
            </a:r>
          </a:p>
          <a:p>
            <a:pPr>
              <a:buNone/>
            </a:pPr>
            <a:endParaRPr lang="fr-FR" sz="800" u="sng" kern="100" dirty="0">
              <a:latin typeface="Arial" panose="020B0604020202020204" pitchFamily="34" charset="0"/>
              <a:ea typeface="NSimSun" panose="02010609030101010101" pitchFamily="49" charset="-122"/>
              <a:cs typeface="Lucida Sans" panose="020B0602030504020204" pitchFamily="34" charset="0"/>
            </a:endParaRPr>
          </a:p>
          <a:p>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r>
              <a:rPr lang="fr-FR" sz="800" u="sng" kern="100" dirty="0">
                <a:latin typeface="Franklin Gothic Medium Cond" panose="020B0606030402020204" pitchFamily="34" charset="0"/>
                <a:ea typeface="NSimSun" panose="02010609030101010101" pitchFamily="49" charset="-122"/>
                <a:cs typeface="Lucida Sans" panose="020B0602030504020204" pitchFamily="34" charset="0"/>
              </a:rPr>
              <a:t>Licence 2026</a:t>
            </a:r>
          </a:p>
          <a:p>
            <a:r>
              <a:rPr lang="fr-FR" sz="800" u="sng" kern="100" dirty="0">
                <a:effectLst/>
                <a:latin typeface="Franklin Gothic Medium Cond" panose="020B0606030402020204" pitchFamily="34" charset="0"/>
                <a:ea typeface="NSimSun" panose="02010609030101010101" pitchFamily="49" charset="-122"/>
                <a:cs typeface="Lucida Sans" panose="020B0602030504020204" pitchFamily="34" charset="0"/>
              </a:rPr>
              <a:t>Créative  Commons </a:t>
            </a:r>
          </a:p>
          <a:p>
            <a:pPr>
              <a:buNone/>
            </a:pPr>
            <a:r>
              <a:rPr lang="fr-FR" sz="800" u="none" strike="noStrike" kern="100" dirty="0">
                <a:effectLst/>
                <a:latin typeface="Arial" panose="020B0604020202020204" pitchFamily="34" charset="0"/>
                <a:ea typeface="NSimSun" panose="02010609030101010101" pitchFamily="49" charset="-122"/>
                <a:cs typeface="Lucida Sans" panose="020B0602030504020204" pitchFamily="34" charset="0"/>
              </a:rPr>
              <a:t> </a:t>
            </a:r>
          </a:p>
          <a:p>
            <a:pPr>
              <a:buNone/>
            </a:pPr>
            <a:endParaRPr lang="fr-FR" sz="800" kern="100" dirty="0">
              <a:latin typeface="Arial" panose="020B0604020202020204" pitchFamily="34" charset="0"/>
              <a:ea typeface="NSimSun" panose="02010609030101010101" pitchFamily="49" charset="-122"/>
              <a:cs typeface="Lucida Sans" panose="020B0602030504020204" pitchFamily="34" charset="0"/>
            </a:endParaRPr>
          </a:p>
          <a:p>
            <a:pPr>
              <a:buNone/>
            </a:pPr>
            <a:endParaRPr lang="fr-FR" sz="800" kern="100" dirty="0">
              <a:effectLst/>
              <a:latin typeface="Arial" panose="020B0604020202020204" pitchFamily="34" charset="0"/>
              <a:ea typeface="NSimSun" panose="02010609030101010101" pitchFamily="49" charset="-122"/>
              <a:cs typeface="Lucida Sans" panose="020B0602030504020204" pitchFamily="34" charset="0"/>
            </a:endParaRPr>
          </a:p>
          <a:p>
            <a:pPr>
              <a:buNone/>
            </a:pP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u="sng" kern="100" dirty="0">
                <a:effectLst/>
                <a:latin typeface="Arial" panose="020B0604020202020204" pitchFamily="34" charset="0"/>
                <a:ea typeface="NSimSun" panose="02010609030101010101" pitchFamily="49" charset="-122"/>
                <a:cs typeface="Lucida Sans" panose="020B0602030504020204" pitchFamily="34" charset="0"/>
              </a:rPr>
              <a:t>Merci aux élèves de </a:t>
            </a:r>
            <a:r>
              <a:rPr lang="fr-FR" sz="800" u="sng" kern="100" dirty="0">
                <a:latin typeface="Arial" panose="020B0604020202020204" pitchFamily="34" charset="0"/>
                <a:ea typeface="NSimSun" panose="02010609030101010101" pitchFamily="49" charset="-122"/>
                <a:cs typeface="Lucida Sans" panose="020B0602030504020204" pitchFamily="34" charset="0"/>
              </a:rPr>
              <a:t>3e</a:t>
            </a:r>
            <a:r>
              <a:rPr lang="fr-FR" sz="800" u="sng" kern="100" dirty="0">
                <a:effectLst/>
                <a:latin typeface="Arial" panose="020B0604020202020204" pitchFamily="34" charset="0"/>
                <a:ea typeface="NSimSun" panose="02010609030101010101" pitchFamily="49" charset="-122"/>
                <a:cs typeface="Lucida Sans" panose="020B0602030504020204" pitchFamily="34" charset="0"/>
              </a:rPr>
              <a:t> prépa-métiers de la promotion 2025-2026 du Lycée Christian Bourquin, Argelès-sur-Mer, qui ont apporté leurs suggestions, ont expérimenté le jeu avant sa fabrication et ont réalisé la maquette graphique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u="none" strike="noStrike"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1200" b="1" kern="100" dirty="0">
                <a:effectLst/>
                <a:latin typeface="Arial" panose="020B0604020202020204" pitchFamily="34" charset="0"/>
                <a:ea typeface="NSimSun" panose="02010609030101010101" pitchFamily="49" charset="-122"/>
                <a:cs typeface="Lucida Sans" panose="020B0602030504020204" pitchFamily="34" charset="0"/>
              </a:rPr>
              <a:t>Léna, </a:t>
            </a:r>
            <a:r>
              <a:rPr lang="fr-FR" sz="1200" b="1" kern="100" dirty="0" err="1">
                <a:effectLst/>
                <a:latin typeface="Arial" panose="020B0604020202020204" pitchFamily="34" charset="0"/>
                <a:ea typeface="NSimSun" panose="02010609030101010101" pitchFamily="49" charset="-122"/>
                <a:cs typeface="Lucida Sans" panose="020B0602030504020204" pitchFamily="34" charset="0"/>
              </a:rPr>
              <a:t>Kamélia</a:t>
            </a:r>
            <a:r>
              <a:rPr lang="fr-FR" sz="1200" b="1" kern="100" dirty="0">
                <a:effectLst/>
                <a:latin typeface="Arial" panose="020B0604020202020204" pitchFamily="34" charset="0"/>
                <a:ea typeface="NSimSun" panose="02010609030101010101" pitchFamily="49" charset="-122"/>
                <a:cs typeface="Lucida Sans" panose="020B0602030504020204" pitchFamily="34" charset="0"/>
              </a:rPr>
              <a:t>, Ilona, Maël, Lylou, </a:t>
            </a:r>
            <a:r>
              <a:rPr lang="fr-FR" sz="1200" b="1" kern="100" dirty="0" err="1">
                <a:effectLst/>
                <a:latin typeface="Arial" panose="020B0604020202020204" pitchFamily="34" charset="0"/>
                <a:ea typeface="NSimSun" panose="02010609030101010101" pitchFamily="49" charset="-122"/>
                <a:cs typeface="Lucida Sans" panose="020B0602030504020204" pitchFamily="34" charset="0"/>
              </a:rPr>
              <a:t>Maïly</a:t>
            </a:r>
            <a:r>
              <a:rPr lang="fr-FR" sz="1200" b="1" kern="100" dirty="0">
                <a:effectLst/>
                <a:latin typeface="Arial" panose="020B0604020202020204" pitchFamily="34" charset="0"/>
                <a:ea typeface="NSimSun" panose="02010609030101010101" pitchFamily="49" charset="-122"/>
                <a:cs typeface="Lucida Sans" panose="020B0602030504020204" pitchFamily="34" charset="0"/>
              </a:rPr>
              <a:t>, Diego, Anjali, Clément, Lorenzo, Lucas, Nathan, Alan, Sophia, Théo, Timéo, Elyan, Lana, Dolores, </a:t>
            </a:r>
            <a:r>
              <a:rPr lang="fr-FR" sz="1200" b="1" kern="100" dirty="0" err="1">
                <a:effectLst/>
                <a:latin typeface="Arial" panose="020B0604020202020204" pitchFamily="34" charset="0"/>
                <a:ea typeface="NSimSun" panose="02010609030101010101" pitchFamily="49" charset="-122"/>
                <a:cs typeface="Lucida Sans" panose="020B0602030504020204" pitchFamily="34" charset="0"/>
              </a:rPr>
              <a:t>Lilou</a:t>
            </a:r>
            <a:r>
              <a:rPr lang="fr-FR" sz="1200" b="1" kern="100" dirty="0">
                <a:effectLst/>
                <a:latin typeface="Arial" panose="020B0604020202020204" pitchFamily="34" charset="0"/>
                <a:ea typeface="NSimSun" panose="02010609030101010101" pitchFamily="49" charset="-122"/>
                <a:cs typeface="Lucida Sans" panose="020B0602030504020204" pitchFamily="34" charset="0"/>
              </a:rPr>
              <a:t>, Colas, Julian, Timéo, </a:t>
            </a:r>
            <a:r>
              <a:rPr lang="fr-FR" sz="1200" b="1" kern="100" dirty="0" err="1">
                <a:effectLst/>
                <a:latin typeface="Arial" panose="020B0604020202020204" pitchFamily="34" charset="0"/>
                <a:ea typeface="NSimSun" panose="02010609030101010101" pitchFamily="49" charset="-122"/>
                <a:cs typeface="Lucida Sans" panose="020B0602030504020204" pitchFamily="34" charset="0"/>
              </a:rPr>
              <a:t>Oumayma</a:t>
            </a:r>
            <a:r>
              <a:rPr lang="fr-FR" sz="1200" b="1" kern="100" dirty="0">
                <a:effectLst/>
                <a:latin typeface="Arial" panose="020B0604020202020204" pitchFamily="34" charset="0"/>
                <a:ea typeface="NSimSun" panose="02010609030101010101" pitchFamily="49" charset="-122"/>
                <a:cs typeface="Lucida Sans" panose="020B0602030504020204" pitchFamily="34" charset="0"/>
              </a:rPr>
              <a:t>.</a:t>
            </a:r>
            <a:endParaRPr lang="fr-FR" sz="1200" b="1" kern="100" dirty="0">
              <a:effectLst/>
              <a:latin typeface="Liberation Serif"/>
              <a:ea typeface="NSimSun" panose="02010609030101010101" pitchFamily="49" charset="-122"/>
              <a:cs typeface="Lucida Sans" panose="020B0602030504020204" pitchFamily="34" charset="0"/>
            </a:endParaRPr>
          </a:p>
        </p:txBody>
      </p:sp>
      <p:pic>
        <p:nvPicPr>
          <p:cNvPr id="2" name="Image 1" descr="2019 - Trophée de l'excellence Boulanger Pâtissier | ECONOMIE GESTION Voie  professionnelle">
            <a:extLst>
              <a:ext uri="{FF2B5EF4-FFF2-40B4-BE49-F238E27FC236}">
                <a16:creationId xmlns:a16="http://schemas.microsoft.com/office/drawing/2014/main" id="{EEDD403A-46D8-339D-C493-70664A049B47}"/>
              </a:ext>
            </a:extLst>
          </p:cNvPr>
          <p:cNvPicPr>
            <a:picLocks noChangeAspect="1"/>
          </p:cNvPicPr>
          <p:nvPr/>
        </p:nvPicPr>
        <p:blipFill>
          <a:blip r:embed="rId2"/>
          <a:stretch>
            <a:fillRect/>
          </a:stretch>
        </p:blipFill>
        <p:spPr>
          <a:xfrm>
            <a:off x="6694013" y="5945808"/>
            <a:ext cx="1305155" cy="499265"/>
          </a:xfrm>
          <a:prstGeom prst="rect">
            <a:avLst/>
          </a:prstGeom>
        </p:spPr>
      </p:pic>
      <p:sp>
        <p:nvSpPr>
          <p:cNvPr id="4" name="Flèche : bas 3">
            <a:extLst>
              <a:ext uri="{FF2B5EF4-FFF2-40B4-BE49-F238E27FC236}">
                <a16:creationId xmlns:a16="http://schemas.microsoft.com/office/drawing/2014/main" id="{7BA7DD5B-2104-B52D-0390-7FFEE1F51B10}"/>
              </a:ext>
            </a:extLst>
          </p:cNvPr>
          <p:cNvSpPr/>
          <p:nvPr/>
        </p:nvSpPr>
        <p:spPr>
          <a:xfrm>
            <a:off x="1889922" y="3436257"/>
            <a:ext cx="174171" cy="348343"/>
          </a:xfrm>
          <a:prstGeom prst="downArrow">
            <a:avLst/>
          </a:prstGeom>
          <a:solidFill>
            <a:schemeClr val="accent6">
              <a:lumMod val="40000"/>
              <a:lumOff val="60000"/>
            </a:schemeClr>
          </a:solid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lèche : bas 15">
            <a:extLst>
              <a:ext uri="{FF2B5EF4-FFF2-40B4-BE49-F238E27FC236}">
                <a16:creationId xmlns:a16="http://schemas.microsoft.com/office/drawing/2014/main" id="{A9A473BB-78BE-6B42-B369-D445CECC7EC5}"/>
              </a:ext>
            </a:extLst>
          </p:cNvPr>
          <p:cNvSpPr/>
          <p:nvPr/>
        </p:nvSpPr>
        <p:spPr>
          <a:xfrm>
            <a:off x="10228141" y="3479800"/>
            <a:ext cx="174171" cy="348343"/>
          </a:xfrm>
          <a:prstGeom prst="downArrow">
            <a:avLst/>
          </a:prstGeom>
          <a:solidFill>
            <a:schemeClr val="accent6">
              <a:lumMod val="40000"/>
              <a:lumOff val="60000"/>
            </a:schemeClr>
          </a:solid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Flèche : bas 18">
            <a:extLst>
              <a:ext uri="{FF2B5EF4-FFF2-40B4-BE49-F238E27FC236}">
                <a16:creationId xmlns:a16="http://schemas.microsoft.com/office/drawing/2014/main" id="{1EFFB632-4094-E97B-4F9B-42D37F59CF5B}"/>
              </a:ext>
            </a:extLst>
          </p:cNvPr>
          <p:cNvSpPr/>
          <p:nvPr/>
        </p:nvSpPr>
        <p:spPr>
          <a:xfrm>
            <a:off x="8182478" y="3494472"/>
            <a:ext cx="174171" cy="348343"/>
          </a:xfrm>
          <a:prstGeom prst="downArrow">
            <a:avLst/>
          </a:prstGeom>
          <a:solidFill>
            <a:schemeClr val="accent6">
              <a:lumMod val="40000"/>
              <a:lumOff val="60000"/>
            </a:schemeClr>
          </a:solid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Flèche : bas 19">
            <a:extLst>
              <a:ext uri="{FF2B5EF4-FFF2-40B4-BE49-F238E27FC236}">
                <a16:creationId xmlns:a16="http://schemas.microsoft.com/office/drawing/2014/main" id="{DB49160C-042B-53D7-7DDE-8C3046E7DC61}"/>
              </a:ext>
            </a:extLst>
          </p:cNvPr>
          <p:cNvSpPr/>
          <p:nvPr/>
        </p:nvSpPr>
        <p:spPr>
          <a:xfrm>
            <a:off x="6123452" y="3515476"/>
            <a:ext cx="174171" cy="348343"/>
          </a:xfrm>
          <a:prstGeom prst="downArrow">
            <a:avLst/>
          </a:prstGeom>
          <a:solidFill>
            <a:schemeClr val="accent6">
              <a:lumMod val="40000"/>
              <a:lumOff val="60000"/>
            </a:schemeClr>
          </a:solid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Flèche : bas 20">
            <a:extLst>
              <a:ext uri="{FF2B5EF4-FFF2-40B4-BE49-F238E27FC236}">
                <a16:creationId xmlns:a16="http://schemas.microsoft.com/office/drawing/2014/main" id="{A6279329-25D0-24C9-E20A-55A513F8CA57}"/>
              </a:ext>
            </a:extLst>
          </p:cNvPr>
          <p:cNvSpPr/>
          <p:nvPr/>
        </p:nvSpPr>
        <p:spPr>
          <a:xfrm>
            <a:off x="4037306" y="3515477"/>
            <a:ext cx="174171" cy="348343"/>
          </a:xfrm>
          <a:prstGeom prst="downArrow">
            <a:avLst/>
          </a:prstGeom>
          <a:solidFill>
            <a:schemeClr val="accent6">
              <a:lumMod val="40000"/>
              <a:lumOff val="60000"/>
            </a:schemeClr>
          </a:solid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2235635" y="5853513"/>
            <a:ext cx="750526" cy="215444"/>
          </a:xfrm>
          <a:prstGeom prst="rect">
            <a:avLst/>
          </a:prstGeom>
          <a:noFill/>
        </p:spPr>
        <p:txBody>
          <a:bodyPr wrap="none" rtlCol="0">
            <a:spAutoFit/>
          </a:bodyPr>
          <a:lstStyle/>
          <a:p>
            <a:r>
              <a:rPr lang="fr-FR" sz="800" dirty="0">
                <a:latin typeface="Bahnschrift Light Condensed" panose="020B0502040204020203" pitchFamily="34" charset="0"/>
              </a:rPr>
              <a:t>Les MOTIVATIONS</a:t>
            </a:r>
          </a:p>
        </p:txBody>
      </p:sp>
      <p:sp>
        <p:nvSpPr>
          <p:cNvPr id="18" name="Flèche droite 17"/>
          <p:cNvSpPr/>
          <p:nvPr/>
        </p:nvSpPr>
        <p:spPr>
          <a:xfrm>
            <a:off x="2947158" y="5933066"/>
            <a:ext cx="78006" cy="56337"/>
          </a:xfrm>
          <a:prstGeom prst="rightArrow">
            <a:avLst/>
          </a:prstGeom>
          <a:solidFill>
            <a:schemeClr val="accent1">
              <a:lumMod val="40000"/>
              <a:lumOff val="60000"/>
            </a:schemeClr>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dirty="0"/>
          </a:p>
        </p:txBody>
      </p:sp>
      <p:sp>
        <p:nvSpPr>
          <p:cNvPr id="22" name="Flèche droite 21"/>
          <p:cNvSpPr/>
          <p:nvPr/>
        </p:nvSpPr>
        <p:spPr>
          <a:xfrm rot="16200000">
            <a:off x="3302281" y="6072149"/>
            <a:ext cx="102368" cy="47559"/>
          </a:xfrm>
          <a:prstGeom prst="rightArrow">
            <a:avLst/>
          </a:prstGeom>
          <a:solidFill>
            <a:schemeClr val="accent1">
              <a:lumMod val="40000"/>
              <a:lumOff val="60000"/>
            </a:schemeClr>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dirty="0"/>
          </a:p>
        </p:txBody>
      </p:sp>
      <p:sp>
        <p:nvSpPr>
          <p:cNvPr id="23" name="Flèche droite 22"/>
          <p:cNvSpPr/>
          <p:nvPr/>
        </p:nvSpPr>
        <p:spPr>
          <a:xfrm>
            <a:off x="3791989" y="5933066"/>
            <a:ext cx="78006" cy="56337"/>
          </a:xfrm>
          <a:prstGeom prst="rightArrow">
            <a:avLst/>
          </a:prstGeom>
          <a:solidFill>
            <a:schemeClr val="accent1">
              <a:lumMod val="40000"/>
              <a:lumOff val="60000"/>
            </a:schemeClr>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dirty="0"/>
          </a:p>
        </p:txBody>
      </p:sp>
      <p:sp>
        <p:nvSpPr>
          <p:cNvPr id="24" name="Flèche droite 23"/>
          <p:cNvSpPr/>
          <p:nvPr/>
        </p:nvSpPr>
        <p:spPr>
          <a:xfrm>
            <a:off x="2931934" y="6566254"/>
            <a:ext cx="78006" cy="56337"/>
          </a:xfrm>
          <a:prstGeom prst="rightArrow">
            <a:avLst/>
          </a:prstGeom>
          <a:solidFill>
            <a:schemeClr val="accent1">
              <a:lumMod val="40000"/>
              <a:lumOff val="60000"/>
            </a:schemeClr>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dirty="0"/>
          </a:p>
        </p:txBody>
      </p:sp>
      <p:sp>
        <p:nvSpPr>
          <p:cNvPr id="25" name="Flèche droite 24"/>
          <p:cNvSpPr/>
          <p:nvPr/>
        </p:nvSpPr>
        <p:spPr>
          <a:xfrm>
            <a:off x="3568315" y="6567301"/>
            <a:ext cx="78006" cy="56337"/>
          </a:xfrm>
          <a:prstGeom prst="rightArrow">
            <a:avLst/>
          </a:prstGeom>
          <a:solidFill>
            <a:schemeClr val="accent1">
              <a:lumMod val="40000"/>
              <a:lumOff val="60000"/>
            </a:schemeClr>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dirty="0"/>
          </a:p>
        </p:txBody>
      </p:sp>
      <p:sp>
        <p:nvSpPr>
          <p:cNvPr id="26" name="ZoneTexte 25"/>
          <p:cNvSpPr txBox="1"/>
          <p:nvPr/>
        </p:nvSpPr>
        <p:spPr>
          <a:xfrm>
            <a:off x="3815887" y="5853513"/>
            <a:ext cx="389850" cy="215444"/>
          </a:xfrm>
          <a:prstGeom prst="rect">
            <a:avLst/>
          </a:prstGeom>
          <a:noFill/>
        </p:spPr>
        <p:txBody>
          <a:bodyPr wrap="none" rtlCol="0">
            <a:spAutoFit/>
          </a:bodyPr>
          <a:lstStyle/>
          <a:p>
            <a:r>
              <a:rPr lang="fr-FR" sz="800" dirty="0">
                <a:latin typeface="Bahnschrift Light Condensed" panose="020B0502040204020203" pitchFamily="34" charset="0"/>
              </a:rPr>
              <a:t>Le But</a:t>
            </a:r>
          </a:p>
        </p:txBody>
      </p:sp>
      <p:sp>
        <p:nvSpPr>
          <p:cNvPr id="27" name="ZoneTexte 26"/>
          <p:cNvSpPr txBox="1"/>
          <p:nvPr/>
        </p:nvSpPr>
        <p:spPr>
          <a:xfrm>
            <a:off x="3024423" y="5857834"/>
            <a:ext cx="792205" cy="215444"/>
          </a:xfrm>
          <a:prstGeom prst="rect">
            <a:avLst/>
          </a:prstGeom>
          <a:noFill/>
        </p:spPr>
        <p:txBody>
          <a:bodyPr wrap="none" rtlCol="0">
            <a:spAutoFit/>
          </a:bodyPr>
          <a:lstStyle/>
          <a:p>
            <a:r>
              <a:rPr lang="fr-FR" sz="800" dirty="0">
                <a:latin typeface="Bahnschrift Light Condensed" panose="020B0502040204020203" pitchFamily="34" charset="0"/>
              </a:rPr>
              <a:t>L’objet de la Quête</a:t>
            </a:r>
          </a:p>
        </p:txBody>
      </p:sp>
      <p:sp>
        <p:nvSpPr>
          <p:cNvPr id="28" name="ZoneTexte 27"/>
          <p:cNvSpPr txBox="1"/>
          <p:nvPr/>
        </p:nvSpPr>
        <p:spPr>
          <a:xfrm>
            <a:off x="2427106" y="6495080"/>
            <a:ext cx="506870" cy="215444"/>
          </a:xfrm>
          <a:prstGeom prst="rect">
            <a:avLst/>
          </a:prstGeom>
          <a:noFill/>
        </p:spPr>
        <p:txBody>
          <a:bodyPr wrap="none" rtlCol="0">
            <a:spAutoFit/>
          </a:bodyPr>
          <a:lstStyle/>
          <a:p>
            <a:r>
              <a:rPr lang="fr-FR" sz="800" dirty="0">
                <a:latin typeface="Bahnschrift Light Condensed" panose="020B0502040204020203" pitchFamily="34" charset="0"/>
              </a:rPr>
              <a:t>Les AIDES</a:t>
            </a:r>
          </a:p>
        </p:txBody>
      </p:sp>
      <p:sp>
        <p:nvSpPr>
          <p:cNvPr id="29" name="ZoneTexte 28"/>
          <p:cNvSpPr txBox="1"/>
          <p:nvPr/>
        </p:nvSpPr>
        <p:spPr>
          <a:xfrm>
            <a:off x="3074165" y="6495610"/>
            <a:ext cx="497252" cy="215444"/>
          </a:xfrm>
          <a:prstGeom prst="rect">
            <a:avLst/>
          </a:prstGeom>
          <a:noFill/>
        </p:spPr>
        <p:txBody>
          <a:bodyPr wrap="none" rtlCol="0">
            <a:spAutoFit/>
          </a:bodyPr>
          <a:lstStyle/>
          <a:p>
            <a:r>
              <a:rPr lang="fr-FR" sz="800" dirty="0">
                <a:latin typeface="Bahnschrift Light Condensed" panose="020B0502040204020203" pitchFamily="34" charset="0"/>
              </a:rPr>
              <a:t>Le HEROS</a:t>
            </a:r>
          </a:p>
        </p:txBody>
      </p:sp>
      <p:sp>
        <p:nvSpPr>
          <p:cNvPr id="30" name="ZoneTexte 29"/>
          <p:cNvSpPr txBox="1"/>
          <p:nvPr/>
        </p:nvSpPr>
        <p:spPr>
          <a:xfrm>
            <a:off x="3657189" y="6486701"/>
            <a:ext cx="548548" cy="215444"/>
          </a:xfrm>
          <a:prstGeom prst="rect">
            <a:avLst/>
          </a:prstGeom>
          <a:noFill/>
        </p:spPr>
        <p:txBody>
          <a:bodyPr wrap="none" rtlCol="0">
            <a:spAutoFit/>
          </a:bodyPr>
          <a:lstStyle/>
          <a:p>
            <a:r>
              <a:rPr lang="fr-FR" sz="800" dirty="0">
                <a:latin typeface="Bahnschrift Light Condensed" panose="020B0502040204020203" pitchFamily="34" charset="0"/>
              </a:rPr>
              <a:t>Les FREINS</a:t>
            </a:r>
          </a:p>
        </p:txBody>
      </p:sp>
      <p:sp>
        <p:nvSpPr>
          <p:cNvPr id="31" name="Flèche droite 30"/>
          <p:cNvSpPr/>
          <p:nvPr/>
        </p:nvSpPr>
        <p:spPr>
          <a:xfrm rot="16200000">
            <a:off x="3295387" y="6420646"/>
            <a:ext cx="102368" cy="47559"/>
          </a:xfrm>
          <a:prstGeom prst="rightArrow">
            <a:avLst/>
          </a:prstGeom>
          <a:solidFill>
            <a:schemeClr val="accent1">
              <a:lumMod val="40000"/>
              <a:lumOff val="60000"/>
            </a:schemeClr>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dirty="0"/>
          </a:p>
        </p:txBody>
      </p:sp>
      <p:sp>
        <p:nvSpPr>
          <p:cNvPr id="32" name="ZoneTexte 31"/>
          <p:cNvSpPr txBox="1"/>
          <p:nvPr/>
        </p:nvSpPr>
        <p:spPr>
          <a:xfrm>
            <a:off x="3160944" y="6176622"/>
            <a:ext cx="380232" cy="215444"/>
          </a:xfrm>
          <a:prstGeom prst="rect">
            <a:avLst/>
          </a:prstGeom>
          <a:noFill/>
        </p:spPr>
        <p:txBody>
          <a:bodyPr wrap="none" rtlCol="0">
            <a:spAutoFit/>
          </a:bodyPr>
          <a:lstStyle/>
          <a:p>
            <a:r>
              <a:rPr lang="fr-FR" sz="800" dirty="0">
                <a:latin typeface="Bahnschrift Light Condensed" panose="020B0502040204020203" pitchFamily="34" charset="0"/>
              </a:rPr>
              <a:t>Quête</a:t>
            </a:r>
          </a:p>
        </p:txBody>
      </p:sp>
      <p:pic>
        <p:nvPicPr>
          <p:cNvPr id="33" name="Image 32"/>
          <p:cNvPicPr>
            <a:picLocks noChangeAspect="1"/>
          </p:cNvPicPr>
          <p:nvPr/>
        </p:nvPicPr>
        <p:blipFill>
          <a:blip r:embed="rId3"/>
          <a:stretch>
            <a:fillRect/>
          </a:stretch>
        </p:blipFill>
        <p:spPr>
          <a:xfrm>
            <a:off x="9593389" y="3063602"/>
            <a:ext cx="647390" cy="228058"/>
          </a:xfrm>
          <a:prstGeom prst="rect">
            <a:avLst/>
          </a:prstGeom>
        </p:spPr>
      </p:pic>
      <p:sp>
        <p:nvSpPr>
          <p:cNvPr id="3" name="Rectangle 2"/>
          <p:cNvSpPr/>
          <p:nvPr/>
        </p:nvSpPr>
        <p:spPr>
          <a:xfrm>
            <a:off x="6457698" y="4695606"/>
            <a:ext cx="1903953" cy="954107"/>
          </a:xfrm>
          <a:prstGeom prst="rect">
            <a:avLst/>
          </a:prstGeom>
        </p:spPr>
        <p:txBody>
          <a:bodyPr wrap="square">
            <a:spAutoFit/>
          </a:bodyPr>
          <a:lstStyle/>
          <a:p>
            <a:pPr algn="just">
              <a:buNone/>
            </a:pPr>
            <a:r>
              <a:rPr lang="fr-FR" sz="800" kern="100" dirty="0">
                <a:latin typeface="Arial" panose="020B0604020202020204" pitchFamily="34" charset="0"/>
                <a:ea typeface="NSimSun" panose="02010609030101010101" pitchFamily="49" charset="-122"/>
                <a:cs typeface="Lucida Sans" panose="020B0602030504020204" pitchFamily="34" charset="0"/>
              </a:rPr>
              <a:t>Le jeu a été conçu dans le département des Pyrénées-Orientales. Il tient compte de l’offre de formation professionnelle dans ce département. Il s’appuie notamment sur toutes les filières qui sont répertoriées sur les sites du CIO. </a:t>
            </a:r>
            <a:endParaRPr lang="fr-FR" sz="800" kern="100" dirty="0">
              <a:latin typeface="Liberation Serif"/>
              <a:ea typeface="NSimSun" panose="02010609030101010101" pitchFamily="49" charset="-122"/>
              <a:cs typeface="Lucida Sans" panose="020B0602030504020204" pitchFamily="34" charset="0"/>
            </a:endParaRPr>
          </a:p>
        </p:txBody>
      </p:sp>
      <p:sp>
        <p:nvSpPr>
          <p:cNvPr id="6" name="Rectangle 5"/>
          <p:cNvSpPr/>
          <p:nvPr/>
        </p:nvSpPr>
        <p:spPr>
          <a:xfrm>
            <a:off x="6604807" y="4380677"/>
            <a:ext cx="1609736" cy="276999"/>
          </a:xfrm>
          <a:prstGeom prst="rect">
            <a:avLst/>
          </a:prstGeom>
        </p:spPr>
        <p:txBody>
          <a:bodyPr wrap="none">
            <a:spAutoFit/>
          </a:bodyPr>
          <a:lstStyle/>
          <a:p>
            <a:pPr>
              <a:buNone/>
            </a:pPr>
            <a:r>
              <a:rPr lang="fr-FR" sz="1200" b="1" u="sng" kern="100" dirty="0">
                <a:solidFill>
                  <a:srgbClr val="70AD47"/>
                </a:solidFill>
                <a:latin typeface="Arial" panose="020B0604020202020204" pitchFamily="34" charset="0"/>
                <a:ea typeface="NSimSun" panose="02010609030101010101" pitchFamily="49" charset="-122"/>
                <a:cs typeface="Lucida Sans" panose="020B0602030504020204" pitchFamily="34" charset="0"/>
              </a:rPr>
              <a:t>Conception du jeu </a:t>
            </a:r>
            <a:r>
              <a:rPr lang="fr-FR" sz="1000" u="sng" kern="100" dirty="0">
                <a:solidFill>
                  <a:srgbClr val="00B050"/>
                </a:solidFill>
                <a:latin typeface="Arial" panose="020B0604020202020204" pitchFamily="34" charset="0"/>
                <a:ea typeface="NSimSun" panose="02010609030101010101" pitchFamily="49" charset="-122"/>
                <a:cs typeface="Lucida Sans" panose="020B0602030504020204" pitchFamily="34" charset="0"/>
              </a:rPr>
              <a:t>:</a:t>
            </a:r>
            <a:endParaRPr lang="fr-FR" sz="1000" kern="100" dirty="0">
              <a:solidFill>
                <a:srgbClr val="00B050"/>
              </a:solidFill>
              <a:latin typeface="Liberation Serif"/>
              <a:ea typeface="NSimSun" panose="02010609030101010101" pitchFamily="49" charset="-122"/>
              <a:cs typeface="Lucida Sans" panose="020B0602030504020204" pitchFamily="34" charset="0"/>
            </a:endParaRPr>
          </a:p>
        </p:txBody>
      </p:sp>
    </p:spTree>
    <p:extLst>
      <p:ext uri="{BB962C8B-B14F-4D97-AF65-F5344CB8AC3E}">
        <p14:creationId xmlns:p14="http://schemas.microsoft.com/office/powerpoint/2010/main" val="182917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 coins arrondis 2"/>
          <p:cNvSpPr/>
          <p:nvPr/>
        </p:nvSpPr>
        <p:spPr>
          <a:xfrm>
            <a:off x="225046" y="3792139"/>
            <a:ext cx="2002146" cy="3099267"/>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9" name="Rectangle : coins arrondis 2"/>
          <p:cNvSpPr/>
          <p:nvPr/>
        </p:nvSpPr>
        <p:spPr>
          <a:xfrm>
            <a:off x="175254" y="626729"/>
            <a:ext cx="2033258" cy="3116077"/>
          </a:xfrm>
          <a:prstGeom prst="roundRect">
            <a:avLst>
              <a:gd name="adj" fmla="val 16667"/>
            </a:avLst>
          </a:prstGeom>
          <a:solidFill>
            <a:srgbClr val="FFFF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0" name="Rectangle : coins arrondis 2"/>
          <p:cNvSpPr/>
          <p:nvPr/>
        </p:nvSpPr>
        <p:spPr>
          <a:xfrm>
            <a:off x="2269489" y="626728"/>
            <a:ext cx="1997866" cy="3116078"/>
          </a:xfrm>
          <a:prstGeom prst="roundRect">
            <a:avLst>
              <a:gd name="adj" fmla="val 16667"/>
            </a:avLst>
          </a:prstGeom>
          <a:solidFill>
            <a:srgbClr val="FFFF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3" name="Rectangle : coins arrondis 2"/>
          <p:cNvSpPr/>
          <p:nvPr/>
        </p:nvSpPr>
        <p:spPr>
          <a:xfrm>
            <a:off x="4326810" y="628195"/>
            <a:ext cx="1997866" cy="3116078"/>
          </a:xfrm>
          <a:prstGeom prst="roundRect">
            <a:avLst>
              <a:gd name="adj" fmla="val 16667"/>
            </a:avLst>
          </a:prstGeom>
          <a:solidFill>
            <a:srgbClr val="FFFF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4" name="Rectangle : coins arrondis 2"/>
          <p:cNvSpPr/>
          <p:nvPr/>
        </p:nvSpPr>
        <p:spPr>
          <a:xfrm>
            <a:off x="6392599" y="641888"/>
            <a:ext cx="1997866" cy="3116078"/>
          </a:xfrm>
          <a:prstGeom prst="roundRect">
            <a:avLst>
              <a:gd name="adj" fmla="val 16667"/>
            </a:avLst>
          </a:prstGeom>
          <a:solidFill>
            <a:srgbClr val="FFFF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5" name="Rectangle : coins arrondis 2"/>
          <p:cNvSpPr/>
          <p:nvPr/>
        </p:nvSpPr>
        <p:spPr>
          <a:xfrm>
            <a:off x="8449343" y="626728"/>
            <a:ext cx="1997866" cy="3116078"/>
          </a:xfrm>
          <a:prstGeom prst="roundRect">
            <a:avLst>
              <a:gd name="adj" fmla="val 16667"/>
            </a:avLst>
          </a:prstGeom>
          <a:solidFill>
            <a:srgbClr val="FFFF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9" name="Rectangle 144"/>
          <p:cNvSpPr/>
          <p:nvPr/>
        </p:nvSpPr>
        <p:spPr>
          <a:xfrm>
            <a:off x="518004" y="806384"/>
            <a:ext cx="1003625" cy="29017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400" b="0" strike="noStrike" spc="-1" dirty="0">
                <a:solidFill>
                  <a:srgbClr val="000000"/>
                </a:solidFill>
                <a:latin typeface="Impact"/>
                <a:ea typeface="DejaVu Sans"/>
              </a:rPr>
              <a:t>1. DIPLÔME</a:t>
            </a:r>
            <a:endParaRPr lang="fr-FR" sz="1400" b="0" strike="noStrike" spc="-1" dirty="0">
              <a:latin typeface="Arial"/>
            </a:endParaRPr>
          </a:p>
        </p:txBody>
      </p:sp>
      <p:sp>
        <p:nvSpPr>
          <p:cNvPr id="20" name="Rectangle : coins arrondis 3"/>
          <p:cNvSpPr/>
          <p:nvPr/>
        </p:nvSpPr>
        <p:spPr>
          <a:xfrm>
            <a:off x="397672" y="1252139"/>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2" name="Rectangle 144"/>
          <p:cNvSpPr/>
          <p:nvPr/>
        </p:nvSpPr>
        <p:spPr>
          <a:xfrm>
            <a:off x="2587859" y="806384"/>
            <a:ext cx="1003625" cy="29017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400" b="0" strike="noStrike" spc="-1" dirty="0">
                <a:solidFill>
                  <a:srgbClr val="000000"/>
                </a:solidFill>
                <a:latin typeface="Impact"/>
                <a:ea typeface="DejaVu Sans"/>
              </a:rPr>
              <a:t>1. DIPLÔME</a:t>
            </a:r>
            <a:endParaRPr lang="fr-FR" sz="1400" b="0" strike="noStrike" spc="-1" dirty="0">
              <a:latin typeface="Arial"/>
            </a:endParaRPr>
          </a:p>
        </p:txBody>
      </p:sp>
      <p:sp>
        <p:nvSpPr>
          <p:cNvPr id="23" name="Rectangle : coins arrondis 3"/>
          <p:cNvSpPr/>
          <p:nvPr/>
        </p:nvSpPr>
        <p:spPr>
          <a:xfrm>
            <a:off x="2429033" y="1212107"/>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5" name="Rectangle 144"/>
          <p:cNvSpPr/>
          <p:nvPr/>
        </p:nvSpPr>
        <p:spPr>
          <a:xfrm>
            <a:off x="4644545" y="806384"/>
            <a:ext cx="1003625" cy="29017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400" b="0" strike="noStrike" spc="-1" dirty="0">
                <a:solidFill>
                  <a:srgbClr val="000000"/>
                </a:solidFill>
                <a:latin typeface="Impact"/>
                <a:ea typeface="DejaVu Sans"/>
              </a:rPr>
              <a:t>1. DIPLÔME</a:t>
            </a:r>
            <a:endParaRPr lang="fr-FR" sz="1400" b="0" strike="noStrike" spc="-1" dirty="0">
              <a:latin typeface="Arial"/>
            </a:endParaRPr>
          </a:p>
        </p:txBody>
      </p:sp>
      <p:sp>
        <p:nvSpPr>
          <p:cNvPr id="26" name="Rectangle : coins arrondis 3"/>
          <p:cNvSpPr/>
          <p:nvPr/>
        </p:nvSpPr>
        <p:spPr>
          <a:xfrm>
            <a:off x="4490299" y="1272254"/>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8" name="Rectangle 144"/>
          <p:cNvSpPr/>
          <p:nvPr/>
        </p:nvSpPr>
        <p:spPr>
          <a:xfrm>
            <a:off x="6701231" y="806384"/>
            <a:ext cx="1003625" cy="29017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400" b="0" strike="noStrike" spc="-1" dirty="0">
                <a:solidFill>
                  <a:srgbClr val="000000"/>
                </a:solidFill>
                <a:latin typeface="Impact"/>
                <a:ea typeface="DejaVu Sans"/>
              </a:rPr>
              <a:t>1. DIPLÔME</a:t>
            </a:r>
            <a:endParaRPr lang="fr-FR" sz="1400" b="0" strike="noStrike" spc="-1" dirty="0">
              <a:latin typeface="Arial"/>
            </a:endParaRPr>
          </a:p>
        </p:txBody>
      </p:sp>
      <p:sp>
        <p:nvSpPr>
          <p:cNvPr id="29" name="Rectangle : coins arrondis 3"/>
          <p:cNvSpPr/>
          <p:nvPr/>
        </p:nvSpPr>
        <p:spPr>
          <a:xfrm>
            <a:off x="6558846" y="1261056"/>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1" name="Rectangle 144"/>
          <p:cNvSpPr/>
          <p:nvPr/>
        </p:nvSpPr>
        <p:spPr>
          <a:xfrm>
            <a:off x="8764265" y="805137"/>
            <a:ext cx="1003625" cy="29017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400" b="0" strike="noStrike" spc="-1" dirty="0">
                <a:solidFill>
                  <a:srgbClr val="000000"/>
                </a:solidFill>
                <a:latin typeface="Impact"/>
                <a:ea typeface="DejaVu Sans"/>
              </a:rPr>
              <a:t>1. DIPLÔME</a:t>
            </a:r>
            <a:endParaRPr lang="fr-FR" sz="1400" b="0" strike="noStrike" spc="-1" dirty="0">
              <a:latin typeface="Arial"/>
            </a:endParaRPr>
          </a:p>
        </p:txBody>
      </p:sp>
      <p:sp>
        <p:nvSpPr>
          <p:cNvPr id="32" name="Rectangle : coins arrondis 3"/>
          <p:cNvSpPr/>
          <p:nvPr/>
        </p:nvSpPr>
        <p:spPr>
          <a:xfrm>
            <a:off x="8643933" y="1250892"/>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pic>
        <p:nvPicPr>
          <p:cNvPr id="49" name="Image 48"/>
          <p:cNvPicPr>
            <a:picLocks noChangeAspect="1"/>
          </p:cNvPicPr>
          <p:nvPr/>
        </p:nvPicPr>
        <p:blipFill>
          <a:blip r:embed="rId2"/>
          <a:stretch>
            <a:fillRect/>
          </a:stretch>
        </p:blipFill>
        <p:spPr>
          <a:xfrm>
            <a:off x="1521629" y="723963"/>
            <a:ext cx="485989" cy="435447"/>
          </a:xfrm>
          <a:prstGeom prst="rect">
            <a:avLst/>
          </a:prstGeom>
        </p:spPr>
      </p:pic>
      <p:pic>
        <p:nvPicPr>
          <p:cNvPr id="51" name="Image 50"/>
          <p:cNvPicPr>
            <a:picLocks noChangeAspect="1"/>
          </p:cNvPicPr>
          <p:nvPr/>
        </p:nvPicPr>
        <p:blipFill>
          <a:blip r:embed="rId2"/>
          <a:stretch>
            <a:fillRect/>
          </a:stretch>
        </p:blipFill>
        <p:spPr>
          <a:xfrm>
            <a:off x="3552153" y="732501"/>
            <a:ext cx="485989" cy="435447"/>
          </a:xfrm>
          <a:prstGeom prst="rect">
            <a:avLst/>
          </a:prstGeom>
        </p:spPr>
      </p:pic>
      <p:pic>
        <p:nvPicPr>
          <p:cNvPr id="52" name="Image 51"/>
          <p:cNvPicPr>
            <a:picLocks noChangeAspect="1"/>
          </p:cNvPicPr>
          <p:nvPr/>
        </p:nvPicPr>
        <p:blipFill>
          <a:blip r:embed="rId2"/>
          <a:stretch>
            <a:fillRect/>
          </a:stretch>
        </p:blipFill>
        <p:spPr>
          <a:xfrm>
            <a:off x="5605064" y="732501"/>
            <a:ext cx="485989" cy="435447"/>
          </a:xfrm>
          <a:prstGeom prst="rect">
            <a:avLst/>
          </a:prstGeom>
        </p:spPr>
      </p:pic>
      <p:pic>
        <p:nvPicPr>
          <p:cNvPr id="53" name="Image 52"/>
          <p:cNvPicPr>
            <a:picLocks noChangeAspect="1"/>
          </p:cNvPicPr>
          <p:nvPr/>
        </p:nvPicPr>
        <p:blipFill>
          <a:blip r:embed="rId2"/>
          <a:stretch>
            <a:fillRect/>
          </a:stretch>
        </p:blipFill>
        <p:spPr>
          <a:xfrm>
            <a:off x="7677443" y="722444"/>
            <a:ext cx="485989" cy="435447"/>
          </a:xfrm>
          <a:prstGeom prst="rect">
            <a:avLst/>
          </a:prstGeom>
        </p:spPr>
      </p:pic>
      <p:pic>
        <p:nvPicPr>
          <p:cNvPr id="54" name="Image 53"/>
          <p:cNvPicPr>
            <a:picLocks noChangeAspect="1"/>
          </p:cNvPicPr>
          <p:nvPr/>
        </p:nvPicPr>
        <p:blipFill>
          <a:blip r:embed="rId2"/>
          <a:stretch>
            <a:fillRect/>
          </a:stretch>
        </p:blipFill>
        <p:spPr>
          <a:xfrm>
            <a:off x="9710147" y="723962"/>
            <a:ext cx="485989" cy="435447"/>
          </a:xfrm>
          <a:prstGeom prst="rect">
            <a:avLst/>
          </a:prstGeom>
        </p:spPr>
      </p:pic>
      <p:pic>
        <p:nvPicPr>
          <p:cNvPr id="55" name="Image 10"/>
          <p:cNvPicPr/>
          <p:nvPr/>
        </p:nvPicPr>
        <p:blipFill>
          <a:blip r:embed="rId3"/>
          <a:stretch/>
        </p:blipFill>
        <p:spPr>
          <a:xfrm>
            <a:off x="1405096" y="3922461"/>
            <a:ext cx="602522" cy="398312"/>
          </a:xfrm>
          <a:prstGeom prst="rect">
            <a:avLst/>
          </a:prstGeom>
          <a:ln w="0">
            <a:noFill/>
          </a:ln>
        </p:spPr>
      </p:pic>
      <p:sp>
        <p:nvSpPr>
          <p:cNvPr id="59" name="Rectangle : coins arrondis 2"/>
          <p:cNvSpPr/>
          <p:nvPr/>
        </p:nvSpPr>
        <p:spPr>
          <a:xfrm>
            <a:off x="2249164" y="3792139"/>
            <a:ext cx="2002146" cy="310338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0" name="Rectangle : coins arrondis 2"/>
          <p:cNvSpPr/>
          <p:nvPr/>
        </p:nvSpPr>
        <p:spPr>
          <a:xfrm>
            <a:off x="4326810" y="3777073"/>
            <a:ext cx="2002146" cy="3114334"/>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1" name="Rectangle : coins arrondis 2"/>
          <p:cNvSpPr/>
          <p:nvPr/>
        </p:nvSpPr>
        <p:spPr>
          <a:xfrm>
            <a:off x="6392599" y="3788017"/>
            <a:ext cx="2002146" cy="310338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2" name="Rectangle : coins arrondis 2"/>
          <p:cNvSpPr/>
          <p:nvPr/>
        </p:nvSpPr>
        <p:spPr>
          <a:xfrm>
            <a:off x="8449343" y="3770275"/>
            <a:ext cx="2002146" cy="3121132"/>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3" name="Rectangle : coins arrondis 3"/>
          <p:cNvSpPr/>
          <p:nvPr/>
        </p:nvSpPr>
        <p:spPr>
          <a:xfrm>
            <a:off x="376886" y="4416736"/>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4" name="Rectangle : coins arrondis 3"/>
          <p:cNvSpPr/>
          <p:nvPr/>
        </p:nvSpPr>
        <p:spPr>
          <a:xfrm>
            <a:off x="2416827" y="4411765"/>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5" name="Rectangle : coins arrondis 3"/>
          <p:cNvSpPr/>
          <p:nvPr/>
        </p:nvSpPr>
        <p:spPr>
          <a:xfrm>
            <a:off x="4472114" y="4405822"/>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6" name="Rectangle : coins arrondis 3"/>
          <p:cNvSpPr/>
          <p:nvPr/>
        </p:nvSpPr>
        <p:spPr>
          <a:xfrm>
            <a:off x="6576076" y="4436751"/>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7" name="Rectangle : coins arrondis 3"/>
          <p:cNvSpPr/>
          <p:nvPr/>
        </p:nvSpPr>
        <p:spPr>
          <a:xfrm>
            <a:off x="8600428" y="4409330"/>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pic>
        <p:nvPicPr>
          <p:cNvPr id="4" name="Image 10">
            <a:extLst>
              <a:ext uri="{FF2B5EF4-FFF2-40B4-BE49-F238E27FC236}">
                <a16:creationId xmlns:a16="http://schemas.microsoft.com/office/drawing/2014/main" id="{7F5062BC-70B0-BE9B-1906-1470E11CB375}"/>
              </a:ext>
            </a:extLst>
          </p:cNvPr>
          <p:cNvPicPr/>
          <p:nvPr/>
        </p:nvPicPr>
        <p:blipFill>
          <a:blip r:embed="rId3"/>
          <a:stretch/>
        </p:blipFill>
        <p:spPr>
          <a:xfrm>
            <a:off x="3410743" y="3913545"/>
            <a:ext cx="602522" cy="398312"/>
          </a:xfrm>
          <a:prstGeom prst="rect">
            <a:avLst/>
          </a:prstGeom>
          <a:ln w="0">
            <a:noFill/>
          </a:ln>
        </p:spPr>
      </p:pic>
      <p:pic>
        <p:nvPicPr>
          <p:cNvPr id="6" name="Image 10">
            <a:extLst>
              <a:ext uri="{FF2B5EF4-FFF2-40B4-BE49-F238E27FC236}">
                <a16:creationId xmlns:a16="http://schemas.microsoft.com/office/drawing/2014/main" id="{14F6794E-8376-FA6E-9BB6-4CC874E21F93}"/>
              </a:ext>
            </a:extLst>
          </p:cNvPr>
          <p:cNvPicPr/>
          <p:nvPr/>
        </p:nvPicPr>
        <p:blipFill>
          <a:blip r:embed="rId3"/>
          <a:stretch/>
        </p:blipFill>
        <p:spPr>
          <a:xfrm>
            <a:off x="5488531" y="3922461"/>
            <a:ext cx="602522" cy="398312"/>
          </a:xfrm>
          <a:prstGeom prst="rect">
            <a:avLst/>
          </a:prstGeom>
          <a:ln w="0">
            <a:noFill/>
          </a:ln>
        </p:spPr>
      </p:pic>
      <p:pic>
        <p:nvPicPr>
          <p:cNvPr id="7" name="Image 10">
            <a:extLst>
              <a:ext uri="{FF2B5EF4-FFF2-40B4-BE49-F238E27FC236}">
                <a16:creationId xmlns:a16="http://schemas.microsoft.com/office/drawing/2014/main" id="{528D2417-C4D0-A611-9340-6D224AEAEAB1}"/>
              </a:ext>
            </a:extLst>
          </p:cNvPr>
          <p:cNvPicPr/>
          <p:nvPr/>
        </p:nvPicPr>
        <p:blipFill>
          <a:blip r:embed="rId3"/>
          <a:stretch/>
        </p:blipFill>
        <p:spPr>
          <a:xfrm>
            <a:off x="7477836" y="3899518"/>
            <a:ext cx="602522" cy="398312"/>
          </a:xfrm>
          <a:prstGeom prst="rect">
            <a:avLst/>
          </a:prstGeom>
          <a:ln w="0">
            <a:noFill/>
          </a:ln>
        </p:spPr>
      </p:pic>
      <p:pic>
        <p:nvPicPr>
          <p:cNvPr id="8" name="Image 10">
            <a:extLst>
              <a:ext uri="{FF2B5EF4-FFF2-40B4-BE49-F238E27FC236}">
                <a16:creationId xmlns:a16="http://schemas.microsoft.com/office/drawing/2014/main" id="{901AB43B-E497-E7F8-F22E-5915D5B403B0}"/>
              </a:ext>
            </a:extLst>
          </p:cNvPr>
          <p:cNvPicPr/>
          <p:nvPr/>
        </p:nvPicPr>
        <p:blipFill>
          <a:blip r:embed="rId3"/>
          <a:stretch/>
        </p:blipFill>
        <p:spPr>
          <a:xfrm>
            <a:off x="9583109" y="3879781"/>
            <a:ext cx="602522" cy="398312"/>
          </a:xfrm>
          <a:prstGeom prst="rect">
            <a:avLst/>
          </a:prstGeom>
          <a:ln w="0">
            <a:noFill/>
          </a:ln>
        </p:spPr>
      </p:pic>
      <p:sp>
        <p:nvSpPr>
          <p:cNvPr id="11" name="Rectangle 10">
            <a:extLst>
              <a:ext uri="{FF2B5EF4-FFF2-40B4-BE49-F238E27FC236}">
                <a16:creationId xmlns:a16="http://schemas.microsoft.com/office/drawing/2014/main" id="{2DDEC344-4F30-4D3D-AEA3-8605C8FCDAB8}"/>
              </a:ext>
            </a:extLst>
          </p:cNvPr>
          <p:cNvSpPr/>
          <p:nvPr/>
        </p:nvSpPr>
        <p:spPr>
          <a:xfrm>
            <a:off x="8575914" y="3990052"/>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2" name="Rectangle 11">
            <a:extLst>
              <a:ext uri="{FF2B5EF4-FFF2-40B4-BE49-F238E27FC236}">
                <a16:creationId xmlns:a16="http://schemas.microsoft.com/office/drawing/2014/main" id="{E5EA733A-2ACB-EA69-BCDF-86AF48008007}"/>
              </a:ext>
            </a:extLst>
          </p:cNvPr>
          <p:cNvSpPr/>
          <p:nvPr/>
        </p:nvSpPr>
        <p:spPr>
          <a:xfrm>
            <a:off x="6475463" y="3997403"/>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6" name="Rectangle 15">
            <a:extLst>
              <a:ext uri="{FF2B5EF4-FFF2-40B4-BE49-F238E27FC236}">
                <a16:creationId xmlns:a16="http://schemas.microsoft.com/office/drawing/2014/main" id="{311A8F65-A7CE-63AF-D921-E39982D9422C}"/>
              </a:ext>
            </a:extLst>
          </p:cNvPr>
          <p:cNvSpPr/>
          <p:nvPr/>
        </p:nvSpPr>
        <p:spPr>
          <a:xfrm>
            <a:off x="4495009" y="3990053"/>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7" name="Rectangle 16">
            <a:extLst>
              <a:ext uri="{FF2B5EF4-FFF2-40B4-BE49-F238E27FC236}">
                <a16:creationId xmlns:a16="http://schemas.microsoft.com/office/drawing/2014/main" id="{5CE7ECE3-4A83-79DE-A80F-BEB9F47B97C0}"/>
              </a:ext>
            </a:extLst>
          </p:cNvPr>
          <p:cNvSpPr/>
          <p:nvPr/>
        </p:nvSpPr>
        <p:spPr>
          <a:xfrm>
            <a:off x="2421392" y="4012996"/>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8" name="Rectangle 17">
            <a:extLst>
              <a:ext uri="{FF2B5EF4-FFF2-40B4-BE49-F238E27FC236}">
                <a16:creationId xmlns:a16="http://schemas.microsoft.com/office/drawing/2014/main" id="{9B323690-C8B0-10BF-E3F9-50F9F3B45255}"/>
              </a:ext>
            </a:extLst>
          </p:cNvPr>
          <p:cNvSpPr/>
          <p:nvPr/>
        </p:nvSpPr>
        <p:spPr>
          <a:xfrm>
            <a:off x="389882" y="4012996"/>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37" name="ZoneTexte 36">
            <a:extLst>
              <a:ext uri="{FF2B5EF4-FFF2-40B4-BE49-F238E27FC236}">
                <a16:creationId xmlns:a16="http://schemas.microsoft.com/office/drawing/2014/main" id="{60EF6CB4-815E-4325-0333-F5115BDFA404}"/>
              </a:ext>
            </a:extLst>
          </p:cNvPr>
          <p:cNvSpPr txBox="1"/>
          <p:nvPr/>
        </p:nvSpPr>
        <p:spPr>
          <a:xfrm>
            <a:off x="534770" y="4733497"/>
            <a:ext cx="1313180" cy="369332"/>
          </a:xfrm>
          <a:prstGeom prst="rect">
            <a:avLst/>
          </a:prstGeom>
          <a:noFill/>
        </p:spPr>
        <p:txBody>
          <a:bodyPr wrap="none" rtlCol="0">
            <a:spAutoFit/>
          </a:bodyPr>
          <a:lstStyle/>
          <a:p>
            <a:r>
              <a:rPr lang="fr-FR" b="1" dirty="0">
                <a:latin typeface="Comic Sans MS" panose="030F0702030302020204" pitchFamily="66" charset="0"/>
              </a:rPr>
              <a:t>Commerce</a:t>
            </a:r>
          </a:p>
        </p:txBody>
      </p:sp>
      <p:sp>
        <p:nvSpPr>
          <p:cNvPr id="38" name="ZoneTexte 37">
            <a:extLst>
              <a:ext uri="{FF2B5EF4-FFF2-40B4-BE49-F238E27FC236}">
                <a16:creationId xmlns:a16="http://schemas.microsoft.com/office/drawing/2014/main" id="{0199EE51-1FC3-151B-34F3-AE429B86CA79}"/>
              </a:ext>
            </a:extLst>
          </p:cNvPr>
          <p:cNvSpPr txBox="1"/>
          <p:nvPr/>
        </p:nvSpPr>
        <p:spPr>
          <a:xfrm>
            <a:off x="9061791" y="4677950"/>
            <a:ext cx="772969" cy="369332"/>
          </a:xfrm>
          <a:prstGeom prst="rect">
            <a:avLst/>
          </a:prstGeom>
          <a:noFill/>
        </p:spPr>
        <p:txBody>
          <a:bodyPr wrap="none" rtlCol="0">
            <a:spAutoFit/>
          </a:bodyPr>
          <a:lstStyle/>
          <a:p>
            <a:r>
              <a:rPr lang="fr-FR" b="1" dirty="0">
                <a:latin typeface="Comic Sans MS" panose="030F0702030302020204" pitchFamily="66" charset="0"/>
              </a:rPr>
              <a:t>Mode</a:t>
            </a:r>
          </a:p>
        </p:txBody>
      </p:sp>
      <p:sp>
        <p:nvSpPr>
          <p:cNvPr id="39" name="ZoneTexte 38">
            <a:extLst>
              <a:ext uri="{FF2B5EF4-FFF2-40B4-BE49-F238E27FC236}">
                <a16:creationId xmlns:a16="http://schemas.microsoft.com/office/drawing/2014/main" id="{826D70BF-476D-09D2-2CB4-4274959890FE}"/>
              </a:ext>
            </a:extLst>
          </p:cNvPr>
          <p:cNvSpPr txBox="1"/>
          <p:nvPr/>
        </p:nvSpPr>
        <p:spPr>
          <a:xfrm>
            <a:off x="6633281" y="4794979"/>
            <a:ext cx="1633781" cy="338554"/>
          </a:xfrm>
          <a:prstGeom prst="rect">
            <a:avLst/>
          </a:prstGeom>
          <a:noFill/>
        </p:spPr>
        <p:txBody>
          <a:bodyPr wrap="none" rtlCol="0">
            <a:spAutoFit/>
          </a:bodyPr>
          <a:lstStyle/>
          <a:p>
            <a:r>
              <a:rPr lang="fr-FR" sz="1600" b="1" dirty="0">
                <a:latin typeface="Comic Sans MS" panose="030F0702030302020204" pitchFamily="66" charset="0"/>
              </a:rPr>
              <a:t>Petite enfance</a:t>
            </a:r>
          </a:p>
        </p:txBody>
      </p:sp>
      <p:sp>
        <p:nvSpPr>
          <p:cNvPr id="40" name="ZoneTexte 39">
            <a:extLst>
              <a:ext uri="{FF2B5EF4-FFF2-40B4-BE49-F238E27FC236}">
                <a16:creationId xmlns:a16="http://schemas.microsoft.com/office/drawing/2014/main" id="{1C287FD8-523F-461A-3AC5-48AE3984D0DF}"/>
              </a:ext>
            </a:extLst>
          </p:cNvPr>
          <p:cNvSpPr txBox="1"/>
          <p:nvPr/>
        </p:nvSpPr>
        <p:spPr>
          <a:xfrm>
            <a:off x="4664916" y="4762487"/>
            <a:ext cx="1361979" cy="369332"/>
          </a:xfrm>
          <a:prstGeom prst="rect">
            <a:avLst/>
          </a:prstGeom>
          <a:noFill/>
        </p:spPr>
        <p:txBody>
          <a:bodyPr wrap="square" rtlCol="0">
            <a:spAutoFit/>
          </a:bodyPr>
          <a:lstStyle/>
          <a:p>
            <a:r>
              <a:rPr lang="fr-FR" b="1" dirty="0">
                <a:latin typeface="Comic Sans MS" panose="030F0702030302020204" pitchFamily="66" charset="0"/>
              </a:rPr>
              <a:t>Nautisme</a:t>
            </a:r>
          </a:p>
        </p:txBody>
      </p:sp>
      <p:sp>
        <p:nvSpPr>
          <p:cNvPr id="41" name="ZoneTexte 40">
            <a:extLst>
              <a:ext uri="{FF2B5EF4-FFF2-40B4-BE49-F238E27FC236}">
                <a16:creationId xmlns:a16="http://schemas.microsoft.com/office/drawing/2014/main" id="{81E48998-B8FE-3105-2E9E-F70286642C29}"/>
              </a:ext>
            </a:extLst>
          </p:cNvPr>
          <p:cNvSpPr txBox="1"/>
          <p:nvPr/>
        </p:nvSpPr>
        <p:spPr>
          <a:xfrm>
            <a:off x="2600941" y="4648633"/>
            <a:ext cx="1271502" cy="369332"/>
          </a:xfrm>
          <a:prstGeom prst="rect">
            <a:avLst/>
          </a:prstGeom>
          <a:noFill/>
        </p:spPr>
        <p:txBody>
          <a:bodyPr wrap="none" rtlCol="0">
            <a:spAutoFit/>
          </a:bodyPr>
          <a:lstStyle/>
          <a:p>
            <a:r>
              <a:rPr lang="fr-FR" b="1" dirty="0">
                <a:latin typeface="Comic Sans MS" panose="030F0702030302020204" pitchFamily="66" charset="0"/>
              </a:rPr>
              <a:t>Logistique</a:t>
            </a:r>
          </a:p>
        </p:txBody>
      </p:sp>
      <p:sp>
        <p:nvSpPr>
          <p:cNvPr id="27" name="ZoneTexte 26">
            <a:extLst>
              <a:ext uri="{FF2B5EF4-FFF2-40B4-BE49-F238E27FC236}">
                <a16:creationId xmlns:a16="http://schemas.microsoft.com/office/drawing/2014/main" id="{BCED2066-8C81-06EF-F526-F1A429142331}"/>
              </a:ext>
            </a:extLst>
          </p:cNvPr>
          <p:cNvSpPr txBox="1"/>
          <p:nvPr/>
        </p:nvSpPr>
        <p:spPr>
          <a:xfrm>
            <a:off x="4513537" y="2173873"/>
            <a:ext cx="1002197" cy="523220"/>
          </a:xfrm>
          <a:prstGeom prst="rect">
            <a:avLst/>
          </a:prstGeom>
          <a:noFill/>
        </p:spPr>
        <p:txBody>
          <a:bodyPr wrap="none" rtlCol="0">
            <a:spAutoFit/>
          </a:bodyPr>
          <a:lstStyle/>
          <a:p>
            <a:r>
              <a:rPr lang="fr-FR" sz="2800" dirty="0">
                <a:latin typeface="Arial Black" panose="020B0A04020102020204" pitchFamily="34" charset="0"/>
              </a:rPr>
              <a:t>CAP</a:t>
            </a:r>
          </a:p>
        </p:txBody>
      </p:sp>
      <p:sp>
        <p:nvSpPr>
          <p:cNvPr id="42" name="ZoneTexte 41">
            <a:extLst>
              <a:ext uri="{FF2B5EF4-FFF2-40B4-BE49-F238E27FC236}">
                <a16:creationId xmlns:a16="http://schemas.microsoft.com/office/drawing/2014/main" id="{AF75D377-FB8E-400A-4E6A-073628BBF70E}"/>
              </a:ext>
            </a:extLst>
          </p:cNvPr>
          <p:cNvSpPr txBox="1"/>
          <p:nvPr/>
        </p:nvSpPr>
        <p:spPr>
          <a:xfrm>
            <a:off x="2417919" y="1911365"/>
            <a:ext cx="1705852" cy="830997"/>
          </a:xfrm>
          <a:prstGeom prst="rect">
            <a:avLst/>
          </a:prstGeom>
          <a:noFill/>
        </p:spPr>
        <p:txBody>
          <a:bodyPr wrap="none" rtlCol="0">
            <a:spAutoFit/>
          </a:bodyPr>
          <a:lstStyle/>
          <a:p>
            <a:pPr algn="ctr"/>
            <a:r>
              <a:rPr lang="fr-FR" sz="2400" dirty="0">
                <a:latin typeface="Arial Black" panose="020B0A04020102020204" pitchFamily="34" charset="0"/>
              </a:rPr>
              <a:t>BAC PRO</a:t>
            </a:r>
          </a:p>
          <a:p>
            <a:pPr algn="ctr"/>
            <a:r>
              <a:rPr lang="fr-FR" sz="2400" b="1" dirty="0">
                <a:latin typeface="Bradley Hand ITC" panose="03070402050302030203" pitchFamily="66" charset="0"/>
              </a:rPr>
              <a:t>En lycée</a:t>
            </a:r>
          </a:p>
        </p:txBody>
      </p:sp>
      <p:sp>
        <p:nvSpPr>
          <p:cNvPr id="43" name="ZoneTexte 42">
            <a:extLst>
              <a:ext uri="{FF2B5EF4-FFF2-40B4-BE49-F238E27FC236}">
                <a16:creationId xmlns:a16="http://schemas.microsoft.com/office/drawing/2014/main" id="{AFEFD3D8-191B-8815-2D7D-F5CF8CA4D4F2}"/>
              </a:ext>
            </a:extLst>
          </p:cNvPr>
          <p:cNvSpPr txBox="1"/>
          <p:nvPr/>
        </p:nvSpPr>
        <p:spPr>
          <a:xfrm>
            <a:off x="530211" y="1826627"/>
            <a:ext cx="1460656" cy="954107"/>
          </a:xfrm>
          <a:prstGeom prst="rect">
            <a:avLst/>
          </a:prstGeom>
          <a:noFill/>
        </p:spPr>
        <p:txBody>
          <a:bodyPr wrap="none" rtlCol="0">
            <a:spAutoFit/>
          </a:bodyPr>
          <a:lstStyle/>
          <a:p>
            <a:pPr algn="ctr"/>
            <a:r>
              <a:rPr lang="fr-FR" sz="2800" dirty="0">
                <a:latin typeface="Arial Black" panose="020B0A04020102020204" pitchFamily="34" charset="0"/>
              </a:rPr>
              <a:t>CAP</a:t>
            </a:r>
          </a:p>
          <a:p>
            <a:pPr algn="ctr"/>
            <a:r>
              <a:rPr lang="fr-FR" sz="2800" b="1" dirty="0">
                <a:latin typeface="Bradley Hand ITC" panose="03070402050302030203" pitchFamily="66" charset="0"/>
              </a:rPr>
              <a:t>En lycée</a:t>
            </a:r>
          </a:p>
        </p:txBody>
      </p:sp>
      <p:sp>
        <p:nvSpPr>
          <p:cNvPr id="45" name="ZoneTexte 44">
            <a:extLst>
              <a:ext uri="{FF2B5EF4-FFF2-40B4-BE49-F238E27FC236}">
                <a16:creationId xmlns:a16="http://schemas.microsoft.com/office/drawing/2014/main" id="{9621B7F4-7E01-3660-BC52-4695660130B6}"/>
              </a:ext>
            </a:extLst>
          </p:cNvPr>
          <p:cNvSpPr txBox="1"/>
          <p:nvPr/>
        </p:nvSpPr>
        <p:spPr>
          <a:xfrm rot="5400000">
            <a:off x="4577716" y="2089658"/>
            <a:ext cx="2424151" cy="646331"/>
          </a:xfrm>
          <a:prstGeom prst="rect">
            <a:avLst/>
          </a:prstGeom>
          <a:noFill/>
        </p:spPr>
        <p:txBody>
          <a:bodyPr wrap="square">
            <a:spAutoFit/>
          </a:bodyPr>
          <a:lstStyle/>
          <a:p>
            <a:pPr algn="ctr"/>
            <a:r>
              <a:rPr lang="fr-FR" b="1" dirty="0">
                <a:latin typeface="Aharoni" panose="02010803020104030203" pitchFamily="2" charset="-79"/>
                <a:cs typeface="Aharoni" panose="02010803020104030203" pitchFamily="2" charset="-79"/>
              </a:rPr>
              <a:t>En</a:t>
            </a:r>
          </a:p>
          <a:p>
            <a:pPr algn="ctr"/>
            <a:r>
              <a:rPr lang="fr-FR" b="1" dirty="0">
                <a:latin typeface="Aharoni" panose="02010803020104030203" pitchFamily="2" charset="-79"/>
                <a:cs typeface="Aharoni" panose="02010803020104030203" pitchFamily="2" charset="-79"/>
              </a:rPr>
              <a:t> APPRENTISSAGE</a:t>
            </a:r>
          </a:p>
        </p:txBody>
      </p:sp>
      <p:sp>
        <p:nvSpPr>
          <p:cNvPr id="46" name="ZoneTexte 45">
            <a:extLst>
              <a:ext uri="{FF2B5EF4-FFF2-40B4-BE49-F238E27FC236}">
                <a16:creationId xmlns:a16="http://schemas.microsoft.com/office/drawing/2014/main" id="{6D1BC8C4-196A-B861-526D-ECE746DDB314}"/>
              </a:ext>
            </a:extLst>
          </p:cNvPr>
          <p:cNvSpPr txBox="1"/>
          <p:nvPr/>
        </p:nvSpPr>
        <p:spPr>
          <a:xfrm>
            <a:off x="6592802" y="2008406"/>
            <a:ext cx="992964" cy="1200329"/>
          </a:xfrm>
          <a:prstGeom prst="rect">
            <a:avLst/>
          </a:prstGeom>
          <a:noFill/>
        </p:spPr>
        <p:txBody>
          <a:bodyPr wrap="none" rtlCol="0">
            <a:spAutoFit/>
          </a:bodyPr>
          <a:lstStyle/>
          <a:p>
            <a:pPr algn="ctr"/>
            <a:r>
              <a:rPr lang="fr-FR" sz="2400" dirty="0">
                <a:latin typeface="Arial Black" panose="020B0A04020102020204" pitchFamily="34" charset="0"/>
              </a:rPr>
              <a:t>BAC </a:t>
            </a:r>
          </a:p>
          <a:p>
            <a:pPr algn="ctr"/>
            <a:r>
              <a:rPr lang="fr-FR" sz="2400" dirty="0">
                <a:latin typeface="Arial Black" panose="020B0A04020102020204" pitchFamily="34" charset="0"/>
              </a:rPr>
              <a:t>PRO</a:t>
            </a:r>
          </a:p>
          <a:p>
            <a:pPr algn="ctr"/>
            <a:endParaRPr lang="fr-FR" sz="2400" b="1" dirty="0">
              <a:latin typeface="Bradley Hand ITC" panose="03070402050302030203" pitchFamily="66" charset="0"/>
            </a:endParaRPr>
          </a:p>
        </p:txBody>
      </p:sp>
      <p:sp>
        <p:nvSpPr>
          <p:cNvPr id="47" name="ZoneTexte 46">
            <a:extLst>
              <a:ext uri="{FF2B5EF4-FFF2-40B4-BE49-F238E27FC236}">
                <a16:creationId xmlns:a16="http://schemas.microsoft.com/office/drawing/2014/main" id="{A2699812-C186-33E9-547E-D7F1CED0B418}"/>
              </a:ext>
            </a:extLst>
          </p:cNvPr>
          <p:cNvSpPr txBox="1"/>
          <p:nvPr/>
        </p:nvSpPr>
        <p:spPr>
          <a:xfrm rot="5400000">
            <a:off x="6688232" y="2117365"/>
            <a:ext cx="2424151" cy="646331"/>
          </a:xfrm>
          <a:prstGeom prst="rect">
            <a:avLst/>
          </a:prstGeom>
          <a:noFill/>
        </p:spPr>
        <p:txBody>
          <a:bodyPr wrap="square">
            <a:spAutoFit/>
          </a:bodyPr>
          <a:lstStyle/>
          <a:p>
            <a:pPr algn="ctr"/>
            <a:r>
              <a:rPr lang="fr-FR" b="1" dirty="0">
                <a:latin typeface="Aharoni" panose="02010803020104030203" pitchFamily="2" charset="-79"/>
                <a:cs typeface="Aharoni" panose="02010803020104030203" pitchFamily="2" charset="-79"/>
              </a:rPr>
              <a:t>En</a:t>
            </a:r>
          </a:p>
          <a:p>
            <a:pPr algn="ctr"/>
            <a:r>
              <a:rPr lang="fr-FR" b="1" dirty="0">
                <a:latin typeface="Aharoni" panose="02010803020104030203" pitchFamily="2" charset="-79"/>
                <a:cs typeface="Aharoni" panose="02010803020104030203" pitchFamily="2" charset="-79"/>
              </a:rPr>
              <a:t> APPRENTISSAGE</a:t>
            </a:r>
          </a:p>
        </p:txBody>
      </p:sp>
      <p:sp>
        <p:nvSpPr>
          <p:cNvPr id="48" name="ZoneTexte 47">
            <a:extLst>
              <a:ext uri="{FF2B5EF4-FFF2-40B4-BE49-F238E27FC236}">
                <a16:creationId xmlns:a16="http://schemas.microsoft.com/office/drawing/2014/main" id="{50C588E8-0B15-B9A3-8F03-055FB43B2425}"/>
              </a:ext>
            </a:extLst>
          </p:cNvPr>
          <p:cNvSpPr txBox="1"/>
          <p:nvPr/>
        </p:nvSpPr>
        <p:spPr>
          <a:xfrm>
            <a:off x="8844045" y="1944600"/>
            <a:ext cx="1341586" cy="1200329"/>
          </a:xfrm>
          <a:prstGeom prst="rect">
            <a:avLst/>
          </a:prstGeom>
          <a:noFill/>
        </p:spPr>
        <p:txBody>
          <a:bodyPr wrap="none" rtlCol="0">
            <a:spAutoFit/>
          </a:bodyPr>
          <a:lstStyle/>
          <a:p>
            <a:pPr algn="ctr"/>
            <a:r>
              <a:rPr lang="fr-FR" sz="2400" dirty="0">
                <a:latin typeface="Arial Black" panose="020B0A04020102020204" pitchFamily="34" charset="0"/>
              </a:rPr>
              <a:t>BAC </a:t>
            </a:r>
          </a:p>
          <a:p>
            <a:pPr algn="ctr"/>
            <a:r>
              <a:rPr lang="fr-FR" sz="2400" dirty="0">
                <a:latin typeface="Arial Black" panose="020B0A04020102020204" pitchFamily="34" charset="0"/>
              </a:rPr>
              <a:t>techno</a:t>
            </a:r>
          </a:p>
          <a:p>
            <a:pPr algn="ctr"/>
            <a:endParaRPr lang="fr-FR" sz="2400" b="1" dirty="0">
              <a:latin typeface="Bradley Hand ITC" panose="03070402050302030203" pitchFamily="66" charset="0"/>
            </a:endParaRPr>
          </a:p>
        </p:txBody>
      </p:sp>
      <p:pic>
        <p:nvPicPr>
          <p:cNvPr id="68" name="Image 67">
            <a:extLst>
              <a:ext uri="{FF2B5EF4-FFF2-40B4-BE49-F238E27FC236}">
                <a16:creationId xmlns:a16="http://schemas.microsoft.com/office/drawing/2014/main" id="{A20C6028-2294-F581-7300-5E341BB4E3C5}"/>
              </a:ext>
            </a:extLst>
          </p:cNvPr>
          <p:cNvPicPr>
            <a:picLocks noChangeAspect="1"/>
          </p:cNvPicPr>
          <p:nvPr/>
        </p:nvPicPr>
        <p:blipFill>
          <a:blip r:embed="rId4"/>
          <a:stretch>
            <a:fillRect/>
          </a:stretch>
        </p:blipFill>
        <p:spPr>
          <a:xfrm>
            <a:off x="4870378" y="5127120"/>
            <a:ext cx="882250" cy="1470417"/>
          </a:xfrm>
          <a:prstGeom prst="rect">
            <a:avLst/>
          </a:prstGeom>
        </p:spPr>
      </p:pic>
      <p:pic>
        <p:nvPicPr>
          <p:cNvPr id="70" name="Image 69">
            <a:extLst>
              <a:ext uri="{FF2B5EF4-FFF2-40B4-BE49-F238E27FC236}">
                <a16:creationId xmlns:a16="http://schemas.microsoft.com/office/drawing/2014/main" id="{E9872470-7305-C4E5-F126-0AA81757F7C2}"/>
              </a:ext>
            </a:extLst>
          </p:cNvPr>
          <p:cNvPicPr>
            <a:picLocks noChangeAspect="1"/>
          </p:cNvPicPr>
          <p:nvPr/>
        </p:nvPicPr>
        <p:blipFill>
          <a:blip r:embed="rId5"/>
          <a:stretch>
            <a:fillRect/>
          </a:stretch>
        </p:blipFill>
        <p:spPr>
          <a:xfrm>
            <a:off x="8985666" y="5127120"/>
            <a:ext cx="970775" cy="1382619"/>
          </a:xfrm>
          <a:prstGeom prst="rect">
            <a:avLst/>
          </a:prstGeom>
        </p:spPr>
      </p:pic>
      <p:pic>
        <p:nvPicPr>
          <p:cNvPr id="1026" name="Picture 2" descr="Concept D'icône De Ligne Pour La Logistique Express ...">
            <a:extLst>
              <a:ext uri="{FF2B5EF4-FFF2-40B4-BE49-F238E27FC236}">
                <a16:creationId xmlns:a16="http://schemas.microsoft.com/office/drawing/2014/main" id="{AA40AA93-7EBD-A70E-308E-366F5E2991F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124" t="15569" r="14306" b="14314"/>
          <a:stretch>
            <a:fillRect/>
          </a:stretch>
        </p:blipFill>
        <p:spPr bwMode="auto">
          <a:xfrm>
            <a:off x="2562927" y="5108957"/>
            <a:ext cx="1309516" cy="125744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6,8 mille Images et Photos de Picto crèche Libres de Droits | Shutterstock">
            <a:extLst>
              <a:ext uri="{FF2B5EF4-FFF2-40B4-BE49-F238E27FC236}">
                <a16:creationId xmlns:a16="http://schemas.microsoft.com/office/drawing/2014/main" id="{1FB265E0-1400-A658-EF3D-8427452368D8}"/>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32581" t="17528" r="58066" b="58626"/>
          <a:stretch>
            <a:fillRect/>
          </a:stretch>
        </p:blipFill>
        <p:spPr bwMode="auto">
          <a:xfrm>
            <a:off x="6848887" y="5336659"/>
            <a:ext cx="1024128" cy="961960"/>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 4" descr="Collection of black shopping and retail icons representing commerce and consumerism, featuring a cart, sale tag, coupon, barcode scanner, and storefront symbol for e-commerce">
            <a:extLst>
              <a:ext uri="{FF2B5EF4-FFF2-40B4-BE49-F238E27FC236}">
                <a16:creationId xmlns:a16="http://schemas.microsoft.com/office/drawing/2014/main" id="{CAF4D583-4DF8-F505-9ABC-31EB0C90369D}"/>
              </a:ext>
            </a:extLst>
          </p:cNvPr>
          <p:cNvPicPr>
            <a:picLocks noChangeAspect="1"/>
          </p:cNvPicPr>
          <p:nvPr/>
        </p:nvPicPr>
        <p:blipFill>
          <a:blip r:embed="rId8"/>
          <a:srcRect l="39569" t="9080" r="44431" b="53951"/>
          <a:stretch>
            <a:fillRect/>
          </a:stretch>
        </p:blipFill>
        <p:spPr>
          <a:xfrm>
            <a:off x="575135" y="5312161"/>
            <a:ext cx="1313179" cy="1113520"/>
          </a:xfrm>
          <a:prstGeom prst="rect">
            <a:avLst/>
          </a:prstGeom>
        </p:spPr>
      </p:pic>
    </p:spTree>
    <p:extLst>
      <p:ext uri="{BB962C8B-B14F-4D97-AF65-F5344CB8AC3E}">
        <p14:creationId xmlns:p14="http://schemas.microsoft.com/office/powerpoint/2010/main" val="122741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a:extLst>
              <a:ext uri="{FF2B5EF4-FFF2-40B4-BE49-F238E27FC236}">
                <a16:creationId xmlns:a16="http://schemas.microsoft.com/office/drawing/2014/main" id="{5AE911F8-308C-EA50-6F7D-87C7886D1966}"/>
              </a:ext>
            </a:extLst>
          </p:cNvPr>
          <p:cNvGraphicFramePr>
            <a:graphicFrameLocks noGrp="1"/>
          </p:cNvGraphicFramePr>
          <p:nvPr>
            <p:extLst>
              <p:ext uri="{D42A27DB-BD31-4B8C-83A1-F6EECF244321}">
                <p14:modId xmlns:p14="http://schemas.microsoft.com/office/powerpoint/2010/main" val="2629450577"/>
              </p:ext>
            </p:extLst>
          </p:nvPr>
        </p:nvGraphicFramePr>
        <p:xfrm>
          <a:off x="618067" y="365758"/>
          <a:ext cx="9195512" cy="6644640"/>
        </p:xfrm>
        <a:graphic>
          <a:graphicData uri="http://schemas.openxmlformats.org/drawingml/2006/table">
            <a:tbl>
              <a:tblPr firstRow="1" bandRow="1">
                <a:tableStyleId>{5C22544A-7EE6-4342-B048-85BDC9FD1C3A}</a:tableStyleId>
              </a:tblPr>
              <a:tblGrid>
                <a:gridCol w="9195512">
                  <a:extLst>
                    <a:ext uri="{9D8B030D-6E8A-4147-A177-3AD203B41FA5}">
                      <a16:colId xmlns:a16="http://schemas.microsoft.com/office/drawing/2014/main" val="1971878900"/>
                    </a:ext>
                  </a:extLst>
                </a:gridCol>
              </a:tblGrid>
              <a:tr h="6284295">
                <a:tc>
                  <a:txBody>
                    <a:bodyPr/>
                    <a:lstStyle/>
                    <a:p>
                      <a:pPr algn="ctr"/>
                      <a:endParaRPr lang="fr-FR" sz="2400" b="0" u="none" kern="1200" dirty="0">
                        <a:solidFill>
                          <a:schemeClr val="tx1"/>
                        </a:solidFill>
                        <a:effectLst/>
                        <a:latin typeface="Britannic Bold" panose="020B0903060703020204" pitchFamily="34" charset="0"/>
                        <a:ea typeface="+mn-ea"/>
                        <a:cs typeface="+mn-cs"/>
                      </a:endParaRPr>
                    </a:p>
                    <a:p>
                      <a:pPr algn="ctr"/>
                      <a:r>
                        <a:rPr lang="fr-FR" sz="2400" b="0" u="none" kern="1200" dirty="0">
                          <a:solidFill>
                            <a:schemeClr val="tx1"/>
                          </a:solidFill>
                          <a:effectLst/>
                          <a:latin typeface="Arial Black" panose="020B0A04020102020204" pitchFamily="34" charset="0"/>
                          <a:ea typeface="+mn-ea"/>
                          <a:cs typeface="+mn-cs"/>
                        </a:rPr>
                        <a:t>La 3</a:t>
                      </a:r>
                      <a:r>
                        <a:rPr lang="fr-FR" sz="2400" b="0" u="none" kern="1200" baseline="30000" dirty="0">
                          <a:solidFill>
                            <a:schemeClr val="tx1"/>
                          </a:solidFill>
                          <a:effectLst/>
                          <a:latin typeface="Arial Black" panose="020B0A04020102020204" pitchFamily="34" charset="0"/>
                          <a:ea typeface="+mn-ea"/>
                          <a:cs typeface="+mn-cs"/>
                        </a:rPr>
                        <a:t>e</a:t>
                      </a:r>
                      <a:r>
                        <a:rPr lang="fr-FR" sz="2400" b="0" u="none" kern="1200" dirty="0">
                          <a:solidFill>
                            <a:schemeClr val="tx1"/>
                          </a:solidFill>
                          <a:effectLst/>
                          <a:latin typeface="Arial Black" panose="020B0A04020102020204" pitchFamily="34" charset="0"/>
                          <a:ea typeface="+mn-ea"/>
                          <a:cs typeface="+mn-cs"/>
                        </a:rPr>
                        <a:t> Voie</a:t>
                      </a:r>
                    </a:p>
                    <a:p>
                      <a:r>
                        <a:rPr lang="fr-FR" sz="1400" b="0" kern="1200" dirty="0">
                          <a:solidFill>
                            <a:schemeClr val="tx1"/>
                          </a:solidFill>
                          <a:effectLst/>
                          <a:latin typeface="+mn-lt"/>
                          <a:ea typeface="+mn-ea"/>
                          <a:cs typeface="+mn-cs"/>
                        </a:rPr>
                        <a:t> </a:t>
                      </a:r>
                    </a:p>
                    <a:p>
                      <a:r>
                        <a:rPr lang="fr-FR" sz="1400" b="0" kern="1200" dirty="0">
                          <a:solidFill>
                            <a:schemeClr val="tx1"/>
                          </a:solidFill>
                          <a:effectLst/>
                          <a:latin typeface="+mn-lt"/>
                          <a:ea typeface="+mn-ea"/>
                          <a:cs typeface="+mn-cs"/>
                        </a:rPr>
                        <a:t> </a:t>
                      </a:r>
                    </a:p>
                    <a:p>
                      <a:endParaRPr lang="fr-FR" sz="1400" b="0" kern="1200" dirty="0">
                        <a:solidFill>
                          <a:schemeClr val="tx1"/>
                        </a:solidFill>
                        <a:effectLst/>
                        <a:latin typeface="+mn-lt"/>
                        <a:ea typeface="+mn-ea"/>
                        <a:cs typeface="+mn-cs"/>
                      </a:endParaRPr>
                    </a:p>
                    <a:p>
                      <a:endParaRPr lang="fr-FR" sz="1400" b="0" kern="1200" dirty="0">
                        <a:solidFill>
                          <a:schemeClr val="tx1"/>
                        </a:solidFill>
                        <a:effectLst/>
                        <a:latin typeface="+mn-lt"/>
                        <a:ea typeface="+mn-ea"/>
                        <a:cs typeface="+mn-cs"/>
                      </a:endParaRPr>
                    </a:p>
                    <a:p>
                      <a:pPr algn="ctr"/>
                      <a:r>
                        <a:rPr lang="fr-FR" sz="1400" b="0" u="none" kern="1200" dirty="0">
                          <a:solidFill>
                            <a:schemeClr val="tx1"/>
                          </a:solidFill>
                          <a:effectLst/>
                          <a:latin typeface="+mn-lt"/>
                          <a:ea typeface="+mn-ea"/>
                          <a:cs typeface="+mn-cs"/>
                        </a:rPr>
                        <a:t>Présentation </a:t>
                      </a:r>
                      <a:endParaRPr lang="fr-FR" sz="1400" b="0" kern="1200" dirty="0">
                        <a:solidFill>
                          <a:schemeClr val="tx1"/>
                        </a:solidFill>
                        <a:effectLst/>
                        <a:latin typeface="+mn-lt"/>
                        <a:ea typeface="+mn-ea"/>
                        <a:cs typeface="+mn-cs"/>
                      </a:endParaRPr>
                    </a:p>
                    <a:p>
                      <a:r>
                        <a:rPr lang="fr-FR" sz="1400" b="0" kern="1200" dirty="0">
                          <a:solidFill>
                            <a:schemeClr val="tx1"/>
                          </a:solidFill>
                          <a:effectLst/>
                          <a:latin typeface="+mn-lt"/>
                          <a:ea typeface="+mn-ea"/>
                          <a:cs typeface="+mn-cs"/>
                        </a:rPr>
                        <a:t>« La Troisième voie » est un jeu de cartes pédagogique destiné aux classes de troisième prépa-métiers. </a:t>
                      </a:r>
                    </a:p>
                    <a:p>
                      <a:r>
                        <a:rPr lang="fr-FR" sz="1400" b="0" kern="1200" dirty="0">
                          <a:solidFill>
                            <a:schemeClr val="tx1"/>
                          </a:solidFill>
                          <a:effectLst/>
                          <a:latin typeface="+mn-lt"/>
                          <a:ea typeface="+mn-ea"/>
                          <a:cs typeface="+mn-cs"/>
                        </a:rPr>
                        <a:t>Ces élèves sont confrontés durant leur année de troisième à la lente élaboration de leur orientation. Ils sont souvent submergés d’informations et de conseils de la part des professeurs principaux, des psychologues chargés de l’orientation, des CPE, mais aussi de leurs parents.</a:t>
                      </a:r>
                    </a:p>
                    <a:p>
                      <a:endParaRPr lang="fr-FR" sz="1400" b="0" kern="1200" dirty="0">
                        <a:solidFill>
                          <a:schemeClr val="tx1"/>
                        </a:solidFill>
                        <a:effectLst/>
                        <a:latin typeface="+mn-lt"/>
                        <a:ea typeface="+mn-ea"/>
                        <a:cs typeface="+mn-cs"/>
                      </a:endParaRPr>
                    </a:p>
                    <a:p>
                      <a:r>
                        <a:rPr lang="fr-FR" sz="1400" b="0" kern="1200" dirty="0">
                          <a:solidFill>
                            <a:schemeClr val="tx1"/>
                          </a:solidFill>
                          <a:effectLst/>
                          <a:latin typeface="+mn-lt"/>
                          <a:ea typeface="+mn-ea"/>
                          <a:cs typeface="+mn-cs"/>
                        </a:rPr>
                        <a:t> L’ensemble de ces informations est sans conteste indispensable mais difficile à assimiler.</a:t>
                      </a:r>
                    </a:p>
                    <a:p>
                      <a:r>
                        <a:rPr lang="fr-FR" sz="1400" b="0" kern="1200" dirty="0">
                          <a:solidFill>
                            <a:schemeClr val="tx1"/>
                          </a:solidFill>
                          <a:effectLst/>
                          <a:latin typeface="+mn-lt"/>
                          <a:ea typeface="+mn-ea"/>
                          <a:cs typeface="+mn-cs"/>
                        </a:rPr>
                        <a:t>L’objectif de ce jeu est de permettre aux élèves de s’approprier d’une façon ludique la construction de leur parcours vers l’orientation, en tenant compte de leurs forces et de leurs faiblesses, afin d’aboutir à un projet réaliste et réfléchi. </a:t>
                      </a:r>
                    </a:p>
                    <a:p>
                      <a:r>
                        <a:rPr lang="fr-FR" sz="1400" b="0" kern="1200" dirty="0">
                          <a:solidFill>
                            <a:schemeClr val="tx1"/>
                          </a:solidFill>
                          <a:effectLst/>
                          <a:latin typeface="+mn-lt"/>
                          <a:ea typeface="+mn-ea"/>
                          <a:cs typeface="+mn-cs"/>
                        </a:rPr>
                        <a:t> </a:t>
                      </a:r>
                    </a:p>
                    <a:p>
                      <a:r>
                        <a:rPr lang="fr-FR" sz="1400" b="0" kern="1200" dirty="0">
                          <a:solidFill>
                            <a:schemeClr val="tx1"/>
                          </a:solidFill>
                          <a:effectLst/>
                          <a:latin typeface="+mn-lt"/>
                          <a:ea typeface="+mn-ea"/>
                          <a:cs typeface="+mn-cs"/>
                        </a:rPr>
                        <a:t>Ce jeu peut être </a:t>
                      </a:r>
                      <a:r>
                        <a:rPr lang="fr-FR" sz="1400" b="0" kern="1200" dirty="0" smtClean="0">
                          <a:solidFill>
                            <a:schemeClr val="tx1"/>
                          </a:solidFill>
                          <a:effectLst/>
                          <a:latin typeface="+mn-lt"/>
                          <a:ea typeface="+mn-ea"/>
                          <a:cs typeface="+mn-cs"/>
                        </a:rPr>
                        <a:t>précédé </a:t>
                      </a:r>
                      <a:r>
                        <a:rPr lang="fr-FR" sz="1400" b="0" kern="1200" dirty="0">
                          <a:solidFill>
                            <a:schemeClr val="tx1"/>
                          </a:solidFill>
                          <a:effectLst/>
                          <a:latin typeface="+mn-lt"/>
                          <a:ea typeface="+mn-ea"/>
                          <a:cs typeface="+mn-cs"/>
                        </a:rPr>
                        <a:t>par un travail pédagogique durant le premier trimestre de l’année. La personne en charge de l’orientation (voir plus bas : « le Sage ») commence à retracer les voies principales d’orientation à l’issue de la 3e prépa-métiers, principalement le Cap ou le Bac pro, soit dans le cadre scolaire, soit dans celui de l’apprentissage. Il amorce les filières existantes et les lycées les préparant, notamment via les sites du CIO. Puis il explique le principe du schéma actantiel (qui peut être abordé dans une séquence de français). </a:t>
                      </a:r>
                    </a:p>
                    <a:p>
                      <a:r>
                        <a:rPr lang="fr-FR" sz="1400" b="0" kern="1200" dirty="0">
                          <a:solidFill>
                            <a:schemeClr val="tx1"/>
                          </a:solidFill>
                          <a:effectLst/>
                          <a:latin typeface="+mn-lt"/>
                          <a:ea typeface="+mn-ea"/>
                          <a:cs typeface="+mn-cs"/>
                        </a:rPr>
                        <a:t>Au terme de ce processus d’apprentissage, le jeu peut être utilisé avec profit. </a:t>
                      </a:r>
                    </a:p>
                    <a:p>
                      <a:r>
                        <a:rPr lang="fr-FR" sz="1400" b="0" kern="1200" dirty="0">
                          <a:solidFill>
                            <a:schemeClr val="tx1"/>
                          </a:solidFill>
                          <a:effectLst/>
                          <a:latin typeface="+mn-lt"/>
                          <a:ea typeface="+mn-ea"/>
                          <a:cs typeface="+mn-cs"/>
                        </a:rPr>
                        <a:t> </a:t>
                      </a:r>
                    </a:p>
                    <a:p>
                      <a:r>
                        <a:rPr lang="fr-FR" sz="1400" b="0" kern="1200" dirty="0">
                          <a:solidFill>
                            <a:schemeClr val="tx1"/>
                          </a:solidFill>
                          <a:effectLst/>
                          <a:latin typeface="+mn-lt"/>
                          <a:ea typeface="+mn-ea"/>
                          <a:cs typeface="+mn-cs"/>
                        </a:rPr>
                        <a:t>La conception du jeu s’appuie sur un schéma bien connu des professeurs de Lettres puisqu’il s’agit du schéma actantiel, élaboré par le linguiste Algirdas Julien Greimas (1917-1992), qu’il appliquait aux récits et qui est ici simplifié pour le jeu.</a:t>
                      </a:r>
                    </a:p>
                    <a:p>
                      <a:r>
                        <a:rPr lang="fr-FR" sz="1400" b="0" kern="1200" dirty="0">
                          <a:solidFill>
                            <a:schemeClr val="tx1"/>
                          </a:solidFill>
                          <a:effectLst/>
                          <a:latin typeface="+mn-lt"/>
                          <a:ea typeface="+mn-ea"/>
                          <a:cs typeface="+mn-cs"/>
                        </a:rPr>
                        <a:t> </a:t>
                      </a:r>
                    </a:p>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25935632"/>
                  </a:ext>
                </a:extLst>
              </a:tr>
            </a:tbl>
          </a:graphicData>
        </a:graphic>
      </p:graphicFrame>
      <p:sp>
        <p:nvSpPr>
          <p:cNvPr id="6" name="ZoneTexte 5">
            <a:extLst>
              <a:ext uri="{FF2B5EF4-FFF2-40B4-BE49-F238E27FC236}">
                <a16:creationId xmlns:a16="http://schemas.microsoft.com/office/drawing/2014/main" id="{3419070B-BA9D-B57F-5425-D68ECE4CBADE}"/>
              </a:ext>
            </a:extLst>
          </p:cNvPr>
          <p:cNvSpPr txBox="1"/>
          <p:nvPr/>
        </p:nvSpPr>
        <p:spPr>
          <a:xfrm>
            <a:off x="5164702" y="6520158"/>
            <a:ext cx="1853947" cy="400110"/>
          </a:xfrm>
          <a:prstGeom prst="rect">
            <a:avLst/>
          </a:prstGeom>
          <a:noFill/>
        </p:spPr>
        <p:txBody>
          <a:bodyPr wrap="square">
            <a:spAutoFit/>
          </a:bodyPr>
          <a:lstStyle/>
          <a:p>
            <a:pPr>
              <a:buNone/>
            </a:pPr>
            <a:r>
              <a:rPr lang="fr-FR" sz="1000" i="0" dirty="0">
                <a:solidFill>
                  <a:srgbClr val="333333"/>
                </a:solidFill>
                <a:effectLst/>
                <a:latin typeface="DM Sans" panose="020F0502020204030204" pitchFamily="2" charset="0"/>
              </a:rPr>
              <a:t>Licence Creative Commons</a:t>
            </a:r>
          </a:p>
          <a:p>
            <a:pPr>
              <a:buNone/>
            </a:pPr>
            <a:r>
              <a:rPr lang="fr-FR" sz="1000" i="0" dirty="0">
                <a:solidFill>
                  <a:srgbClr val="333333"/>
                </a:solidFill>
                <a:effectLst/>
                <a:latin typeface="DM Sans" panose="020F0502020204030204" pitchFamily="2" charset="0"/>
              </a:rPr>
              <a:t>Attribution 4.0 International</a:t>
            </a:r>
          </a:p>
        </p:txBody>
      </p:sp>
      <p:pic>
        <p:nvPicPr>
          <p:cNvPr id="7" name="Image 6" descr="2019 - Trophée de l'excellence Boulanger Pâtissier | ECONOMIE GESTION Voie  professionnelle">
            <a:extLst>
              <a:ext uri="{FF2B5EF4-FFF2-40B4-BE49-F238E27FC236}">
                <a16:creationId xmlns:a16="http://schemas.microsoft.com/office/drawing/2014/main" id="{FFEA6670-66E7-C17D-B935-294F64B6F57F}"/>
              </a:ext>
            </a:extLst>
          </p:cNvPr>
          <p:cNvPicPr>
            <a:picLocks noChangeAspect="1"/>
          </p:cNvPicPr>
          <p:nvPr/>
        </p:nvPicPr>
        <p:blipFill>
          <a:blip r:embed="rId2"/>
          <a:stretch>
            <a:fillRect/>
          </a:stretch>
        </p:blipFill>
        <p:spPr>
          <a:xfrm>
            <a:off x="8077286" y="6341473"/>
            <a:ext cx="1482329" cy="567040"/>
          </a:xfrm>
          <a:prstGeom prst="rect">
            <a:avLst/>
          </a:prstGeom>
        </p:spPr>
      </p:pic>
      <p:pic>
        <p:nvPicPr>
          <p:cNvPr id="9" name="Image 8">
            <a:extLst>
              <a:ext uri="{FF2B5EF4-FFF2-40B4-BE49-F238E27FC236}">
                <a16:creationId xmlns:a16="http://schemas.microsoft.com/office/drawing/2014/main" id="{58B85305-4AE6-FD22-93C0-F78B97997139}"/>
              </a:ext>
            </a:extLst>
          </p:cNvPr>
          <p:cNvPicPr>
            <a:picLocks noChangeAspect="1"/>
          </p:cNvPicPr>
          <p:nvPr/>
        </p:nvPicPr>
        <p:blipFill>
          <a:blip r:embed="rId3" cstate="print">
            <a:extLst>
              <a:ext uri="{28A0092B-C50C-407E-A947-70E740481C1C}">
                <a14:useLocalDpi xmlns:a14="http://schemas.microsoft.com/office/drawing/2010/main" val="0"/>
              </a:ext>
            </a:extLst>
          </a:blip>
          <a:srcRect t="17098" b="16436"/>
          <a:stretch>
            <a:fillRect/>
          </a:stretch>
        </p:blipFill>
        <p:spPr>
          <a:xfrm>
            <a:off x="8100318" y="590127"/>
            <a:ext cx="1459297" cy="1443322"/>
          </a:xfrm>
          <a:prstGeom prst="rect">
            <a:avLst/>
          </a:prstGeom>
        </p:spPr>
      </p:pic>
      <p:sp>
        <p:nvSpPr>
          <p:cNvPr id="10" name="Rectangle 9">
            <a:extLst>
              <a:ext uri="{FF2B5EF4-FFF2-40B4-BE49-F238E27FC236}">
                <a16:creationId xmlns:a16="http://schemas.microsoft.com/office/drawing/2014/main" id="{E8457AEE-1EEE-1349-56C0-6412B5A05C73}"/>
              </a:ext>
            </a:extLst>
          </p:cNvPr>
          <p:cNvSpPr/>
          <p:nvPr/>
        </p:nvSpPr>
        <p:spPr>
          <a:xfrm>
            <a:off x="1048557" y="590128"/>
            <a:ext cx="1498700" cy="1443321"/>
          </a:xfrm>
          <a:prstGeom prst="rect">
            <a:avLst/>
          </a:prstGeom>
          <a:noFill/>
          <a:ln w="28575">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 name="Image 7">
            <a:extLst>
              <a:ext uri="{FF2B5EF4-FFF2-40B4-BE49-F238E27FC236}">
                <a16:creationId xmlns:a16="http://schemas.microsoft.com/office/drawing/2014/main" id="{C472E3DD-A963-2E00-0439-6F69F5E07B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0347" y="630373"/>
            <a:ext cx="1415119" cy="1362829"/>
          </a:xfrm>
          <a:prstGeom prst="rect">
            <a:avLst/>
          </a:prstGeom>
        </p:spPr>
      </p:pic>
      <p:pic>
        <p:nvPicPr>
          <p:cNvPr id="11" name="Image 10"/>
          <p:cNvPicPr>
            <a:picLocks noChangeAspect="1"/>
          </p:cNvPicPr>
          <p:nvPr/>
        </p:nvPicPr>
        <p:blipFill>
          <a:blip r:embed="rId5"/>
          <a:stretch>
            <a:fillRect/>
          </a:stretch>
        </p:blipFill>
        <p:spPr>
          <a:xfrm>
            <a:off x="7018649" y="6572575"/>
            <a:ext cx="838200" cy="295275"/>
          </a:xfrm>
          <a:prstGeom prst="rect">
            <a:avLst/>
          </a:prstGeom>
        </p:spPr>
      </p:pic>
      <p:sp>
        <p:nvSpPr>
          <p:cNvPr id="3" name="ZoneTexte 2">
            <a:extLst>
              <a:ext uri="{FF2B5EF4-FFF2-40B4-BE49-F238E27FC236}">
                <a16:creationId xmlns:a16="http://schemas.microsoft.com/office/drawing/2014/main" id="{D5EC06D9-7281-9169-9F1A-14541937A3A4}"/>
              </a:ext>
            </a:extLst>
          </p:cNvPr>
          <p:cNvSpPr txBox="1"/>
          <p:nvPr/>
        </p:nvSpPr>
        <p:spPr>
          <a:xfrm>
            <a:off x="618067" y="234833"/>
            <a:ext cx="8068234" cy="369332"/>
          </a:xfrm>
          <a:prstGeom prst="rect">
            <a:avLst/>
          </a:prstGeom>
          <a:noFill/>
        </p:spPr>
        <p:txBody>
          <a:bodyPr wrap="none" rtlCol="0">
            <a:spAutoFit/>
          </a:bodyPr>
          <a:lstStyle/>
          <a:p>
            <a:r>
              <a:rPr lang="fr-FR" dirty="0"/>
              <a:t>                          </a:t>
            </a:r>
            <a:r>
              <a:rPr lang="fr-FR" sz="1000" dirty="0"/>
              <a:t>   l                                                   </a:t>
            </a:r>
            <a:r>
              <a:rPr lang="fr-FR" sz="1000" dirty="0" err="1"/>
              <a:t>l</a:t>
            </a:r>
            <a:r>
              <a:rPr lang="fr-FR" sz="1000" dirty="0"/>
              <a:t>                                                    </a:t>
            </a:r>
            <a:r>
              <a:rPr lang="fr-FR" sz="1000" dirty="0" err="1"/>
              <a:t>l</a:t>
            </a:r>
            <a:r>
              <a:rPr lang="fr-FR" sz="1000" dirty="0"/>
              <a:t>                                                   </a:t>
            </a:r>
            <a:r>
              <a:rPr lang="fr-FR" sz="1000" dirty="0" err="1"/>
              <a:t>l</a:t>
            </a:r>
            <a:r>
              <a:rPr lang="fr-FR" sz="1000" dirty="0"/>
              <a:t>                </a:t>
            </a:r>
            <a:endParaRPr lang="fr-FR" dirty="0"/>
          </a:p>
        </p:txBody>
      </p:sp>
    </p:spTree>
    <p:extLst>
      <p:ext uri="{BB962C8B-B14F-4D97-AF65-F5344CB8AC3E}">
        <p14:creationId xmlns:p14="http://schemas.microsoft.com/office/powerpoint/2010/main" val="898787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a:extLst>
              <a:ext uri="{FF2B5EF4-FFF2-40B4-BE49-F238E27FC236}">
                <a16:creationId xmlns:a16="http://schemas.microsoft.com/office/drawing/2014/main" id="{9B8CEF16-D82D-A39B-DF69-1821ED375480}"/>
              </a:ext>
            </a:extLst>
          </p:cNvPr>
          <p:cNvGraphicFramePr>
            <a:graphicFrameLocks noGrp="1"/>
          </p:cNvGraphicFramePr>
          <p:nvPr>
            <p:extLst>
              <p:ext uri="{D42A27DB-BD31-4B8C-83A1-F6EECF244321}">
                <p14:modId xmlns:p14="http://schemas.microsoft.com/office/powerpoint/2010/main" val="3326169317"/>
              </p:ext>
            </p:extLst>
          </p:nvPr>
        </p:nvGraphicFramePr>
        <p:xfrm>
          <a:off x="215906" y="500644"/>
          <a:ext cx="10260000" cy="6336000"/>
        </p:xfrm>
        <a:graphic>
          <a:graphicData uri="http://schemas.openxmlformats.org/drawingml/2006/table">
            <a:tbl>
              <a:tblPr firstRow="1" bandRow="1">
                <a:tableStyleId>{5C22544A-7EE6-4342-B048-85BDC9FD1C3A}</a:tableStyleId>
              </a:tblPr>
              <a:tblGrid>
                <a:gridCol w="2052000">
                  <a:extLst>
                    <a:ext uri="{9D8B030D-6E8A-4147-A177-3AD203B41FA5}">
                      <a16:colId xmlns:a16="http://schemas.microsoft.com/office/drawing/2014/main" val="1971878900"/>
                    </a:ext>
                  </a:extLst>
                </a:gridCol>
                <a:gridCol w="2052000">
                  <a:extLst>
                    <a:ext uri="{9D8B030D-6E8A-4147-A177-3AD203B41FA5}">
                      <a16:colId xmlns:a16="http://schemas.microsoft.com/office/drawing/2014/main" val="3698600805"/>
                    </a:ext>
                  </a:extLst>
                </a:gridCol>
                <a:gridCol w="2052000">
                  <a:extLst>
                    <a:ext uri="{9D8B030D-6E8A-4147-A177-3AD203B41FA5}">
                      <a16:colId xmlns:a16="http://schemas.microsoft.com/office/drawing/2014/main" val="3786522829"/>
                    </a:ext>
                  </a:extLst>
                </a:gridCol>
                <a:gridCol w="2052000">
                  <a:extLst>
                    <a:ext uri="{9D8B030D-6E8A-4147-A177-3AD203B41FA5}">
                      <a16:colId xmlns:a16="http://schemas.microsoft.com/office/drawing/2014/main" val="1398072921"/>
                    </a:ext>
                  </a:extLst>
                </a:gridCol>
                <a:gridCol w="2052000">
                  <a:extLst>
                    <a:ext uri="{9D8B030D-6E8A-4147-A177-3AD203B41FA5}">
                      <a16:colId xmlns:a16="http://schemas.microsoft.com/office/drawing/2014/main" val="379502649"/>
                    </a:ext>
                  </a:extLst>
                </a:gridCol>
              </a:tblGrid>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25935632"/>
                  </a:ext>
                </a:extLst>
              </a:tr>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3521965"/>
                  </a:ext>
                </a:extLst>
              </a:tr>
            </a:tbl>
          </a:graphicData>
        </a:graphic>
      </p:graphicFrame>
      <p:sp>
        <p:nvSpPr>
          <p:cNvPr id="7" name="ZoneTexte 6">
            <a:extLst>
              <a:ext uri="{FF2B5EF4-FFF2-40B4-BE49-F238E27FC236}">
                <a16:creationId xmlns:a16="http://schemas.microsoft.com/office/drawing/2014/main" id="{4CFB2FC2-EBD7-B2FC-427C-18AF60AEACD8}"/>
              </a:ext>
            </a:extLst>
          </p:cNvPr>
          <p:cNvSpPr txBox="1"/>
          <p:nvPr/>
        </p:nvSpPr>
        <p:spPr>
          <a:xfrm>
            <a:off x="250958" y="557268"/>
            <a:ext cx="1999012" cy="6309420"/>
          </a:xfrm>
          <a:prstGeom prst="rect">
            <a:avLst/>
          </a:prstGeom>
          <a:noFill/>
        </p:spPr>
        <p:txBody>
          <a:bodyPr wrap="square">
            <a:spAutoFit/>
          </a:bodyPr>
          <a:lstStyle/>
          <a:p>
            <a:pPr>
              <a:buNone/>
            </a:pPr>
            <a:r>
              <a:rPr lang="fr-FR" sz="1200" b="1" u="sng" kern="100" dirty="0">
                <a:solidFill>
                  <a:schemeClr val="accent6">
                    <a:lumMod val="75000"/>
                  </a:schemeClr>
                </a:solidFill>
                <a:effectLst/>
                <a:latin typeface="Arial" panose="020B0604020202020204" pitchFamily="34" charset="0"/>
                <a:ea typeface="NSimSun" panose="02010609030101010101" pitchFamily="49" charset="-122"/>
                <a:cs typeface="Lucida Sans" panose="020B0602030504020204" pitchFamily="34" charset="0"/>
              </a:rPr>
              <a:t>Règle du jeu :</a:t>
            </a:r>
            <a:endParaRPr lang="fr-FR" sz="1200" b="1" kern="100" dirty="0">
              <a:solidFill>
                <a:schemeClr val="accent6">
                  <a:lumMod val="75000"/>
                </a:schemeClr>
              </a:solidFill>
              <a:effectLst/>
              <a:latin typeface="Liberation Serif"/>
              <a:ea typeface="NSimSun" panose="02010609030101010101" pitchFamily="49" charset="-122"/>
              <a:cs typeface="Lucida Sans" panose="020B0602030504020204" pitchFamily="34" charset="0"/>
            </a:endParaRPr>
          </a:p>
          <a:p>
            <a:pPr>
              <a:buNone/>
            </a:pPr>
            <a:r>
              <a:rPr lang="fr-FR" sz="800" u="none" strike="noStrike"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smtClean="0">
                <a:latin typeface="Arial" panose="020B0604020202020204" pitchFamily="34" charset="0"/>
                <a:ea typeface="NSimSun" panose="02010609030101010101" pitchFamily="49" charset="-122"/>
                <a:cs typeface="Lucida Sans" panose="020B0602030504020204" pitchFamily="34" charset="0"/>
              </a:rPr>
              <a:t>Le </a:t>
            </a:r>
            <a:r>
              <a:rPr lang="fr-FR" sz="800" kern="100" dirty="0">
                <a:latin typeface="Arial" panose="020B0604020202020204" pitchFamily="34" charset="0"/>
                <a:ea typeface="NSimSun" panose="02010609030101010101" pitchFamily="49" charset="-122"/>
                <a:cs typeface="Lucida Sans" panose="020B0602030504020204" pitchFamily="34" charset="0"/>
              </a:rPr>
              <a:t>jeu peut se jouer de 2 à 6 joueurs.</a:t>
            </a:r>
            <a:endParaRPr lang="fr-FR" sz="800" kern="100" dirty="0">
              <a:latin typeface="Liberation Serif"/>
              <a:ea typeface="NSimSun" panose="02010609030101010101" pitchFamily="49" charset="-122"/>
              <a:cs typeface="Lucida Sans" panose="020B0602030504020204" pitchFamily="34" charset="0"/>
            </a:endParaRPr>
          </a:p>
          <a:p>
            <a:pPr>
              <a:buNone/>
            </a:pPr>
            <a:r>
              <a:rPr lang="fr-FR" sz="800" kern="100" dirty="0">
                <a:latin typeface="Arial" panose="020B0604020202020204" pitchFamily="34" charset="0"/>
                <a:ea typeface="NSimSun" panose="02010609030101010101" pitchFamily="49" charset="-122"/>
                <a:cs typeface="Lucida Sans" panose="020B0602030504020204" pitchFamily="34" charset="0"/>
              </a:rPr>
              <a:t>Les cartes sont battues puis le plus jeune joueur commence la partie. Il est «  l’éclaireur ».</a:t>
            </a:r>
            <a:endParaRPr lang="fr-FR" sz="800" kern="100" dirty="0">
              <a:latin typeface="Liberation Serif"/>
              <a:ea typeface="NSimSun" panose="02010609030101010101" pitchFamily="49" charset="-122"/>
              <a:cs typeface="Lucida Sans" panose="020B0602030504020204" pitchFamily="34" charset="0"/>
            </a:endParaRPr>
          </a:p>
          <a:p>
            <a:pPr>
              <a:buNone/>
            </a:pPr>
            <a:r>
              <a:rPr lang="fr-FR" sz="800" kern="100" dirty="0" smtClean="0">
                <a:effectLst/>
                <a:latin typeface="Arial" panose="020B0604020202020204" pitchFamily="34" charset="0"/>
                <a:ea typeface="NSimSun" panose="02010609030101010101" pitchFamily="49" charset="-122"/>
                <a:cs typeface="Lucida Sans" panose="020B0602030504020204" pitchFamily="34" charset="0"/>
              </a:rPr>
              <a:t>Le </a:t>
            </a:r>
            <a:r>
              <a:rPr lang="fr-FR" sz="800" kern="100" dirty="0">
                <a:effectLst/>
                <a:latin typeface="Arial" panose="020B0604020202020204" pitchFamily="34" charset="0"/>
                <a:ea typeface="NSimSun" panose="02010609030101010101" pitchFamily="49" charset="-122"/>
                <a:cs typeface="Lucida Sans" panose="020B0602030504020204" pitchFamily="34" charset="0"/>
              </a:rPr>
              <a:t>jeu est supervisé par un « Sage », le professeur principal, un professeur de l’équipe de 3</a:t>
            </a:r>
            <a:r>
              <a:rPr lang="fr-FR" sz="800" kern="100" baseline="30000" dirty="0">
                <a:latin typeface="Arial" panose="020B0604020202020204" pitchFamily="34" charset="0"/>
                <a:ea typeface="NSimSun" panose="02010609030101010101" pitchFamily="49" charset="-122"/>
                <a:cs typeface="Lucida Sans" panose="020B0602030504020204" pitchFamily="34" charset="0"/>
              </a:rPr>
              <a:t>e</a:t>
            </a:r>
            <a:r>
              <a:rPr lang="fr-FR" sz="800" kern="100" dirty="0">
                <a:latin typeface="Arial" panose="020B0604020202020204" pitchFamily="34" charset="0"/>
                <a:ea typeface="NSimSun" panose="02010609030101010101" pitchFamily="49" charset="-122"/>
                <a:cs typeface="Lucida Sans" panose="020B0602030504020204" pitchFamily="34" charset="0"/>
              </a:rPr>
              <a:t> p</a:t>
            </a:r>
            <a:r>
              <a:rPr lang="fr-FR" sz="800" kern="100" dirty="0">
                <a:effectLst/>
                <a:latin typeface="Arial" panose="020B0604020202020204" pitchFamily="34" charset="0"/>
                <a:ea typeface="NSimSun" panose="02010609030101010101" pitchFamily="49" charset="-122"/>
                <a:cs typeface="Lucida Sans" panose="020B0602030504020204" pitchFamily="34" charset="0"/>
              </a:rPr>
              <a:t>répa-métiers, le (la) </a:t>
            </a:r>
            <a:r>
              <a:rPr lang="fr-FR" sz="800" kern="100" dirty="0">
                <a:latin typeface="Arial" panose="020B0604020202020204" pitchFamily="34" charset="0"/>
                <a:ea typeface="NSimSun" panose="02010609030101010101" pitchFamily="49" charset="-122"/>
                <a:cs typeface="Lucida Sans" panose="020B0602030504020204" pitchFamily="34" charset="0"/>
              </a:rPr>
              <a:t>CPE</a:t>
            </a:r>
            <a:r>
              <a:rPr lang="fr-FR" sz="800" kern="100" dirty="0">
                <a:effectLst/>
                <a:latin typeface="Arial" panose="020B0604020202020204" pitchFamily="34" charset="0"/>
                <a:ea typeface="NSimSun" panose="02010609030101010101" pitchFamily="49" charset="-122"/>
                <a:cs typeface="Lucida Sans" panose="020B0602030504020204" pitchFamily="34" charset="0"/>
              </a:rPr>
              <a:t> référent(e) de la classe, le (la) psychologue chargé(e) de l’orientation...</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Le jeu se joue dans le sens des aiguilles d’une montre.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L’éclaireur distribue 7 cartes à chaque joueur. Le reste est posé au centre, face cachée : c’est la pioche.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Chaque joueur tient ses 7 cartes dans la main, face cachée aux autres joueurs. Il les classe de 1 à 7 pour pouvoir éliminer les cartes non souhaitées.</a:t>
            </a:r>
          </a:p>
          <a:p>
            <a:pPr>
              <a:buNone/>
            </a:pPr>
            <a:endParaRPr lang="fr-FR" sz="800" kern="100" dirty="0">
              <a:latin typeface="Arial" panose="020B0604020202020204" pitchFamily="34" charset="0"/>
              <a:ea typeface="NSimSun" panose="02010609030101010101" pitchFamily="49" charset="-122"/>
              <a:cs typeface="Lucida Sans" panose="020B0602030504020204" pitchFamily="34" charset="0"/>
            </a:endParaRPr>
          </a:p>
          <a:p>
            <a:pPr>
              <a:buNone/>
            </a:pPr>
            <a:endParaRPr lang="fr-FR" sz="800" kern="100" dirty="0">
              <a:effectLst/>
              <a:latin typeface="Arial" panose="020B0604020202020204" pitchFamily="34" charset="0"/>
              <a:ea typeface="NSimSun" panose="02010609030101010101" pitchFamily="49" charset="-122"/>
              <a:cs typeface="Lucida Sans" panose="020B0602030504020204" pitchFamily="34" charset="0"/>
            </a:endParaRPr>
          </a:p>
          <a:p>
            <a:pPr>
              <a:buNone/>
            </a:pPr>
            <a:endParaRPr lang="fr-FR" sz="800" kern="100" dirty="0">
              <a:effectLst/>
              <a:latin typeface="Arial" panose="020B0604020202020204" pitchFamily="34" charset="0"/>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L’éclaireur jette une carte non souhaitée au centre, face visible puis en prend une dans la pioche. </a:t>
            </a:r>
          </a:p>
          <a:p>
            <a:pPr>
              <a:buNone/>
            </a:pP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Celui qui se tient à sa gauche peut la prendre s’il le souhaite.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Dans ce cas, il en jette une de son jeu au centre, face visible, au-dessus de la précédente.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Sinon, il pioche une carte.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S’il veut la conserver, il en jette une de son jeu, face visible.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S’il ne veut pas la conserver, il la rejette face visible.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Ainsi de suite, dans le sens des aiguilles d’une montre…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N.B. : Chaque joueur tient toujours 7 cartes en main.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Lorsque la pioche est épuisée, l’éclaireur retourne les cartes qui ont été jetées, après les avoir mélangées, afin de constituer une nouvelle pioche. </a:t>
            </a:r>
            <a:endParaRPr lang="fr-FR" sz="800" kern="100" dirty="0">
              <a:effectLst/>
              <a:latin typeface="Liberation Serif"/>
              <a:ea typeface="NSimSun" panose="02010609030101010101" pitchFamily="49" charset="-122"/>
              <a:cs typeface="Lucida Sans" panose="020B0602030504020204" pitchFamily="34" charset="0"/>
            </a:endParaRPr>
          </a:p>
        </p:txBody>
      </p:sp>
      <p:sp>
        <p:nvSpPr>
          <p:cNvPr id="9" name="ZoneTexte 8">
            <a:extLst>
              <a:ext uri="{FF2B5EF4-FFF2-40B4-BE49-F238E27FC236}">
                <a16:creationId xmlns:a16="http://schemas.microsoft.com/office/drawing/2014/main" id="{BCB772F6-FAAF-3473-31C9-75E722B11CC5}"/>
              </a:ext>
            </a:extLst>
          </p:cNvPr>
          <p:cNvSpPr txBox="1"/>
          <p:nvPr/>
        </p:nvSpPr>
        <p:spPr>
          <a:xfrm>
            <a:off x="2285021" y="648867"/>
            <a:ext cx="1826514" cy="3046988"/>
          </a:xfrm>
          <a:prstGeom prst="rect">
            <a:avLst/>
          </a:prstGeom>
          <a:noFill/>
        </p:spPr>
        <p:txBody>
          <a:bodyPr wrap="square">
            <a:spAutoFit/>
          </a:bodyPr>
          <a:lstStyle/>
          <a:p>
            <a:pPr algn="just">
              <a:buNone/>
            </a:pPr>
            <a:r>
              <a:rPr lang="fr-FR" sz="1200" b="1" u="sng" kern="100" dirty="0">
                <a:solidFill>
                  <a:schemeClr val="accent6"/>
                </a:solidFill>
                <a:effectLst/>
                <a:latin typeface="Arial" panose="020B0604020202020204" pitchFamily="34" charset="0"/>
                <a:ea typeface="NSimSun" panose="02010609030101010101" pitchFamily="49" charset="-122"/>
                <a:cs typeface="Lucida Sans" panose="020B0602030504020204" pitchFamily="34" charset="0"/>
              </a:rPr>
              <a:t>Il y a six actants ou forces agissantes :</a:t>
            </a:r>
            <a:endParaRPr lang="fr-FR" sz="1200" b="1" kern="100" dirty="0">
              <a:solidFill>
                <a:schemeClr val="accent6"/>
              </a:solidFill>
              <a:effectLst/>
              <a:latin typeface="Liberation Serif"/>
              <a:ea typeface="NSimSun" panose="02010609030101010101" pitchFamily="49" charset="-122"/>
              <a:cs typeface="Lucida Sans" panose="020B0602030504020204" pitchFamily="34" charset="0"/>
            </a:endParaRPr>
          </a:p>
          <a:p>
            <a:pPr algn="just">
              <a:buNone/>
            </a:pPr>
            <a:r>
              <a:rPr lang="fr-FR" sz="800" u="none" strike="noStrike"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lgn="just">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le sujet ou héros est ici l’élève, le joueur</a:t>
            </a:r>
            <a:endParaRPr lang="fr-FR" sz="800" kern="100" dirty="0">
              <a:effectLst/>
              <a:latin typeface="Liberation Serif"/>
              <a:ea typeface="NSimSun" panose="02010609030101010101" pitchFamily="49" charset="-122"/>
              <a:cs typeface="Lucida Sans" panose="020B0602030504020204" pitchFamily="34" charset="0"/>
            </a:endParaRPr>
          </a:p>
          <a:p>
            <a:pPr algn="just">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l’objet est une quête, ici l’obtention d’un diplôme, d’une filière, d’un lycée.</a:t>
            </a:r>
            <a:endParaRPr lang="fr-FR" sz="800" kern="100" dirty="0">
              <a:effectLst/>
              <a:latin typeface="Liberation Serif"/>
              <a:ea typeface="NSimSun" panose="02010609030101010101" pitchFamily="49" charset="-122"/>
              <a:cs typeface="Lucida Sans" panose="020B0602030504020204" pitchFamily="34" charset="0"/>
            </a:endParaRPr>
          </a:p>
          <a:p>
            <a:pPr algn="just">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le destinateur est ici ce qui motive l’élève (appelé ici MOTIVATION)</a:t>
            </a:r>
            <a:endParaRPr lang="fr-FR" sz="800" kern="100" dirty="0">
              <a:effectLst/>
              <a:latin typeface="Liberation Serif"/>
              <a:ea typeface="NSimSun" panose="02010609030101010101" pitchFamily="49" charset="-122"/>
              <a:cs typeface="Lucida Sans" panose="020B0602030504020204" pitchFamily="34" charset="0"/>
            </a:endParaRPr>
          </a:p>
          <a:p>
            <a:pPr algn="just">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le destinataire est ce pour quoi/pour qui l’élève veut accomplir sa quête, dans quel but il agit (appelé ici BUT)</a:t>
            </a:r>
            <a:endParaRPr lang="fr-FR" sz="800" kern="100" dirty="0">
              <a:effectLst/>
              <a:latin typeface="Liberation Serif"/>
              <a:ea typeface="NSimSun" panose="02010609030101010101" pitchFamily="49" charset="-122"/>
              <a:cs typeface="Lucida Sans" panose="020B0602030504020204" pitchFamily="34" charset="0"/>
            </a:endParaRPr>
          </a:p>
          <a:p>
            <a:pPr algn="just">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les adjuvants regroupent tout ce qui va aider l’élève dans sa quête : ses qualités et ses compétences, ses points forts mais aussi les personnes aidantes (appelé ici AIDES)</a:t>
            </a:r>
            <a:endParaRPr lang="fr-FR" sz="800" kern="100" dirty="0">
              <a:effectLst/>
              <a:latin typeface="Liberation Serif"/>
              <a:ea typeface="NSimSun" panose="02010609030101010101" pitchFamily="49" charset="-122"/>
              <a:cs typeface="Lucida Sans" panose="020B0602030504020204" pitchFamily="34" charset="0"/>
            </a:endParaRPr>
          </a:p>
          <a:p>
            <a:pPr algn="just">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les opposants regroupent tout ce qui est susceptible de le freiner dans sa quête (appelé ici FREINS).</a:t>
            </a:r>
            <a:endParaRPr lang="fr-FR" sz="800" kern="100" dirty="0">
              <a:effectLst/>
              <a:latin typeface="Liberation Serif"/>
              <a:ea typeface="NSimSun" panose="02010609030101010101" pitchFamily="49" charset="-122"/>
              <a:cs typeface="Lucida Sans" panose="020B0602030504020204" pitchFamily="34" charset="0"/>
            </a:endParaRPr>
          </a:p>
        </p:txBody>
      </p:sp>
      <p:sp>
        <p:nvSpPr>
          <p:cNvPr id="11" name="ZoneTexte 10">
            <a:extLst>
              <a:ext uri="{FF2B5EF4-FFF2-40B4-BE49-F238E27FC236}">
                <a16:creationId xmlns:a16="http://schemas.microsoft.com/office/drawing/2014/main" id="{32CCD396-2B2B-0580-4336-04C7E169135B}"/>
              </a:ext>
            </a:extLst>
          </p:cNvPr>
          <p:cNvSpPr txBox="1"/>
          <p:nvPr/>
        </p:nvSpPr>
        <p:spPr>
          <a:xfrm>
            <a:off x="2313432" y="3779837"/>
            <a:ext cx="1925028" cy="2000548"/>
          </a:xfrm>
          <a:prstGeom prst="rect">
            <a:avLst/>
          </a:prstGeom>
          <a:noFill/>
        </p:spPr>
        <p:txBody>
          <a:bodyPr wrap="square">
            <a:spAutoFit/>
          </a:bodyPr>
          <a:lstStyle/>
          <a:p>
            <a:pPr>
              <a:buNone/>
            </a:pPr>
            <a:r>
              <a:rPr lang="fr-FR" sz="1200" b="1" u="sng" kern="100" dirty="0">
                <a:solidFill>
                  <a:schemeClr val="accent6"/>
                </a:solidFill>
                <a:effectLst/>
                <a:latin typeface="Arial" panose="020B0604020202020204" pitchFamily="34" charset="0"/>
                <a:ea typeface="NSimSun" panose="02010609030101010101" pitchFamily="49" charset="-122"/>
                <a:cs typeface="Lucida Sans" panose="020B0602030504020204" pitchFamily="34" charset="0"/>
              </a:rPr>
              <a:t>Les six actants sont indiqués sur la face des cartes, de la façon suivante :</a:t>
            </a:r>
          </a:p>
          <a:p>
            <a:pPr>
              <a:buNone/>
            </a:pPr>
            <a:endParaRPr lang="fr-FR" sz="1200" b="1"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1 : Quête du diplôme</a:t>
            </a:r>
            <a:r>
              <a:rPr lang="fr-FR" sz="800" kern="100" dirty="0">
                <a:latin typeface="Arial" panose="020B0604020202020204" pitchFamily="34" charset="0"/>
                <a:ea typeface="NSimSun" panose="02010609030101010101" pitchFamily="49" charset="-122"/>
                <a:cs typeface="Lucida Sans" panose="020B0602030504020204" pitchFamily="34" charset="0"/>
              </a:rPr>
              <a:t> </a:t>
            </a:r>
            <a:r>
              <a:rPr lang="fr-FR" sz="800" kern="100" dirty="0">
                <a:effectLst/>
                <a:latin typeface="Arial" panose="020B0604020202020204" pitchFamily="34" charset="0"/>
                <a:ea typeface="NSimSun" panose="02010609030101010101" pitchFamily="49" charset="-122"/>
                <a:cs typeface="Lucida Sans" panose="020B0602030504020204" pitchFamily="34" charset="0"/>
              </a:rPr>
              <a:t>(5 cartes)</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2 : Quête de la filière professionnelle</a:t>
            </a:r>
            <a:r>
              <a:rPr lang="fr-FR" sz="800" kern="100" dirty="0">
                <a:latin typeface="Arial" panose="020B0604020202020204" pitchFamily="34" charset="0"/>
                <a:ea typeface="NSimSun" panose="02010609030101010101" pitchFamily="49" charset="-122"/>
                <a:cs typeface="Lucida Sans" panose="020B0602030504020204" pitchFamily="34" charset="0"/>
              </a:rPr>
              <a:t>    </a:t>
            </a: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(20 cartes)</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3 : Quête du lycée	(14 cartes)</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4 : </a:t>
            </a:r>
            <a:r>
              <a:rPr lang="fr-FR" sz="800" kern="100" dirty="0">
                <a:latin typeface="Arial" panose="020B0604020202020204" pitchFamily="34" charset="0"/>
                <a:ea typeface="NSimSun" panose="02010609030101010101" pitchFamily="49" charset="-122"/>
                <a:cs typeface="Lucida Sans" panose="020B0602030504020204" pitchFamily="34" charset="0"/>
              </a:rPr>
              <a:t>Motivations </a:t>
            </a:r>
            <a:r>
              <a:rPr lang="fr-FR" sz="800" kern="100" dirty="0">
                <a:effectLst/>
                <a:latin typeface="Arial" panose="020B0604020202020204" pitchFamily="34" charset="0"/>
                <a:ea typeface="NSimSun" panose="02010609030101010101" pitchFamily="49" charset="-122"/>
                <a:cs typeface="Lucida Sans" panose="020B0602030504020204" pitchFamily="34" charset="0"/>
              </a:rPr>
              <a:t>(5 cartes)</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5 : </a:t>
            </a:r>
            <a:r>
              <a:rPr lang="fr-FR" sz="800" kern="100" dirty="0">
                <a:latin typeface="Arial" panose="020B0604020202020204" pitchFamily="34" charset="0"/>
                <a:ea typeface="NSimSun" panose="02010609030101010101" pitchFamily="49" charset="-122"/>
                <a:cs typeface="Lucida Sans" panose="020B0602030504020204" pitchFamily="34" charset="0"/>
              </a:rPr>
              <a:t>But </a:t>
            </a:r>
            <a:r>
              <a:rPr lang="fr-FR" sz="800" kern="100" dirty="0">
                <a:effectLst/>
                <a:latin typeface="Arial" panose="020B0604020202020204" pitchFamily="34" charset="0"/>
                <a:ea typeface="NSimSun" panose="02010609030101010101" pitchFamily="49" charset="-122"/>
                <a:cs typeface="Lucida Sans" panose="020B0602030504020204" pitchFamily="34" charset="0"/>
              </a:rPr>
              <a:t>(5 cartes)</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6 : </a:t>
            </a:r>
            <a:r>
              <a:rPr lang="fr-FR" sz="800" kern="100" dirty="0">
                <a:latin typeface="Arial" panose="020B0604020202020204" pitchFamily="34" charset="0"/>
                <a:ea typeface="NSimSun" panose="02010609030101010101" pitchFamily="49" charset="-122"/>
                <a:cs typeface="Lucida Sans" panose="020B0602030504020204" pitchFamily="34" charset="0"/>
              </a:rPr>
              <a:t>Aides </a:t>
            </a:r>
            <a:r>
              <a:rPr lang="fr-FR" sz="800" kern="100" dirty="0">
                <a:effectLst/>
                <a:latin typeface="Arial" panose="020B0604020202020204" pitchFamily="34" charset="0"/>
                <a:ea typeface="NSimSun" panose="02010609030101010101" pitchFamily="49" charset="-122"/>
                <a:cs typeface="Lucida Sans" panose="020B0602030504020204" pitchFamily="34" charset="0"/>
              </a:rPr>
              <a:t>(12 cartes)</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7 : </a:t>
            </a:r>
            <a:r>
              <a:rPr lang="fr-FR" sz="800" kern="100" dirty="0">
                <a:latin typeface="Arial" panose="020B0604020202020204" pitchFamily="34" charset="0"/>
                <a:ea typeface="NSimSun" panose="02010609030101010101" pitchFamily="49" charset="-122"/>
                <a:cs typeface="Lucida Sans" panose="020B0602030504020204" pitchFamily="34" charset="0"/>
              </a:rPr>
              <a:t>Freins </a:t>
            </a:r>
            <a:r>
              <a:rPr lang="fr-FR" sz="800" kern="100" dirty="0">
                <a:effectLst/>
                <a:latin typeface="Arial" panose="020B0604020202020204" pitchFamily="34" charset="0"/>
                <a:ea typeface="NSimSun" panose="02010609030101010101" pitchFamily="49" charset="-122"/>
                <a:cs typeface="Lucida Sans" panose="020B0602030504020204" pitchFamily="34" charset="0"/>
              </a:rPr>
              <a:t>(12 cartes</a:t>
            </a:r>
            <a:endParaRPr lang="fr-FR" sz="1400" kern="100" dirty="0">
              <a:effectLst/>
              <a:latin typeface="Liberation Serif"/>
              <a:ea typeface="NSimSun" panose="02010609030101010101" pitchFamily="49" charset="-122"/>
              <a:cs typeface="Lucida Sans" panose="020B0602030504020204" pitchFamily="34" charset="0"/>
            </a:endParaRPr>
          </a:p>
        </p:txBody>
      </p:sp>
      <p:sp>
        <p:nvSpPr>
          <p:cNvPr id="13" name="Rectangle 1">
            <a:extLst>
              <a:ext uri="{FF2B5EF4-FFF2-40B4-BE49-F238E27FC236}">
                <a16:creationId xmlns:a16="http://schemas.microsoft.com/office/drawing/2014/main" id="{1C9F98AF-FD34-B6F2-6085-86C3E76D13E0}"/>
              </a:ext>
            </a:extLst>
          </p:cNvPr>
          <p:cNvSpPr>
            <a:spLocks noChangeArrowheads="1"/>
          </p:cNvSpPr>
          <p:nvPr/>
        </p:nvSpPr>
        <p:spPr bwMode="auto">
          <a:xfrm>
            <a:off x="4358665" y="665480"/>
            <a:ext cx="1999012" cy="6463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defTabSz="914400" rtl="0" eaLnBrk="0" fontAlgn="base" latinLnBrk="0" hangingPunct="0">
              <a:lnSpc>
                <a:spcPct val="100000"/>
              </a:lnSpc>
              <a:spcBef>
                <a:spcPct val="0"/>
              </a:spcBef>
              <a:spcAft>
                <a:spcPct val="0"/>
              </a:spcAft>
              <a:buClrTx/>
              <a:buSzTx/>
              <a:buFontTx/>
              <a:buNone/>
              <a:tabLst/>
            </a:pPr>
            <a:r>
              <a:rPr lang="fr-FR" altLang="zh-CN" sz="1200" b="1" u="sng" dirty="0">
                <a:solidFill>
                  <a:schemeClr val="accent6">
                    <a:lumMod val="75000"/>
                  </a:schemeClr>
                </a:solidFill>
                <a:ea typeface="NSimSun" panose="02010609030101010101" pitchFamily="49" charset="-122"/>
                <a:cs typeface="Arial" panose="020B0604020202020204" pitchFamily="34" charset="0"/>
              </a:rPr>
              <a:t>O</a:t>
            </a:r>
            <a:r>
              <a:rPr kumimoji="0" lang="fr-FR" altLang="zh-CN" sz="1200" b="1" i="0" u="sng" strike="noStrike" cap="none" normalizeH="0" baseline="0" dirty="0">
                <a:ln>
                  <a:noFill/>
                </a:ln>
                <a:solidFill>
                  <a:schemeClr val="accent6">
                    <a:lumMod val="75000"/>
                  </a:schemeClr>
                </a:solidFill>
                <a:effectLst/>
                <a:latin typeface="Arial" panose="020B0604020202020204" pitchFamily="34" charset="0"/>
                <a:ea typeface="NSimSun" panose="02010609030101010101" pitchFamily="49" charset="-122"/>
                <a:cs typeface="Arial" panose="020B0604020202020204" pitchFamily="34" charset="0"/>
              </a:rPr>
              <a:t>bjectif : Réunir 7 cartes qui résument son parcours d’orientation</a:t>
            </a:r>
            <a:endParaRPr kumimoji="0" lang="fr-FR" altLang="zh-CN" sz="1200" b="1" i="0" u="none" strike="noStrike" cap="none" normalizeH="0" baseline="0" dirty="0">
              <a:ln>
                <a:noFill/>
              </a:ln>
              <a:solidFill>
                <a:schemeClr val="accent6">
                  <a:lumMod val="75000"/>
                </a:schemeClr>
              </a:solidFill>
              <a:effectLst/>
            </a:endParaRPr>
          </a:p>
          <a:p>
            <a:pPr marL="0" marR="0" lvl="0" indent="450850" defTabSz="914400" rtl="0" eaLnBrk="0" fontAlgn="base" latinLnBrk="0" hangingPunct="0">
              <a:lnSpc>
                <a:spcPct val="100000"/>
              </a:lnSpc>
              <a:spcBef>
                <a:spcPct val="0"/>
              </a:spcBef>
              <a:spcAft>
                <a:spcPct val="0"/>
              </a:spcAft>
              <a:buClrTx/>
              <a:buSzTx/>
              <a:buFontTx/>
              <a:buChar char="•"/>
              <a:tabLst/>
            </a:pPr>
            <a:r>
              <a:rPr kumimoji="0" lang="fr-FR" altLang="zh-CN" sz="800" b="0" i="0" u="none"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Le joueur qui a réussi à obtenir les 7 actants (7 cartes numérotées de 1 à 7) annonce à voix haute : « PARCOURS », ce qui indique qu’il a progressé.</a:t>
            </a:r>
          </a:p>
          <a:p>
            <a:pPr marL="0" marR="0" lvl="0" indent="450850" defTabSz="914400" rtl="0" eaLnBrk="0" fontAlgn="base" latinLnBrk="0" hangingPunct="0">
              <a:lnSpc>
                <a:spcPct val="100000"/>
              </a:lnSpc>
              <a:spcBef>
                <a:spcPct val="0"/>
              </a:spcBef>
              <a:spcAft>
                <a:spcPct val="0"/>
              </a:spcAft>
              <a:buClrTx/>
              <a:buSzTx/>
              <a:buFontTx/>
              <a:buChar char="•"/>
              <a:tabLst/>
            </a:pPr>
            <a:endParaRPr kumimoji="0" lang="fr-FR" altLang="zh-CN" sz="800" b="0" i="0" u="none" strike="noStrike" cap="none" normalizeH="0" baseline="0" dirty="0">
              <a:ln>
                <a:noFill/>
              </a:ln>
              <a:solidFill>
                <a:schemeClr val="tx1"/>
              </a:solidFill>
              <a:effectLst/>
            </a:endParaRPr>
          </a:p>
          <a:p>
            <a:pPr marL="0" marR="0" lvl="0" indent="450850" defTabSz="914400" rtl="0" eaLnBrk="0" fontAlgn="base" latinLnBrk="0" hangingPunct="0">
              <a:lnSpc>
                <a:spcPct val="100000"/>
              </a:lnSpc>
              <a:spcBef>
                <a:spcPct val="0"/>
              </a:spcBef>
              <a:spcAft>
                <a:spcPct val="0"/>
              </a:spcAft>
              <a:buClrTx/>
              <a:buSzTx/>
              <a:buFontTx/>
              <a:buChar char="•"/>
              <a:tabLst/>
            </a:pPr>
            <a:r>
              <a:rPr kumimoji="0" lang="fr-FR" altLang="zh-CN" sz="800" b="0" i="0" u="none"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Le 1° gagnant est celui qui a en main 7 cartes des actants de 1 à 7 qui correspondent à son parcours d’orientation. </a:t>
            </a:r>
          </a:p>
          <a:p>
            <a:pPr marL="0" marR="0" lvl="0" indent="450850" defTabSz="914400" rtl="0" eaLnBrk="0" fontAlgn="base" latinLnBrk="0" hangingPunct="0">
              <a:lnSpc>
                <a:spcPct val="100000"/>
              </a:lnSpc>
              <a:spcBef>
                <a:spcPct val="0"/>
              </a:spcBef>
              <a:spcAft>
                <a:spcPct val="0"/>
              </a:spcAft>
              <a:buClrTx/>
              <a:buSzTx/>
              <a:buFontTx/>
              <a:buChar char="•"/>
              <a:tabLst/>
            </a:pPr>
            <a:endParaRPr lang="fr-FR" altLang="zh-CN" sz="800" dirty="0">
              <a:ea typeface="NSimSun" panose="02010609030101010101" pitchFamily="49" charset="-122"/>
              <a:cs typeface="Arial" panose="020B0604020202020204"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pPr>
            <a:r>
              <a:rPr kumimoji="0" lang="fr-FR" altLang="zh-CN" sz="800" b="0" i="0" u="none"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Il déclare à haute voix : « Troisième Voie » et dépose ses cartes sur la table, face visible. </a:t>
            </a:r>
          </a:p>
          <a:p>
            <a:pPr marL="0" marR="0" lvl="0" indent="450850" defTabSz="914400" rtl="0" eaLnBrk="0" fontAlgn="base" latinLnBrk="0" hangingPunct="0">
              <a:lnSpc>
                <a:spcPct val="100000"/>
              </a:lnSpc>
              <a:spcBef>
                <a:spcPct val="0"/>
              </a:spcBef>
              <a:spcAft>
                <a:spcPct val="0"/>
              </a:spcAft>
              <a:buClrTx/>
              <a:buSzTx/>
              <a:buFontTx/>
              <a:buChar char="•"/>
              <a:tabLst/>
            </a:pPr>
            <a:endParaRPr lang="fr-FR" altLang="zh-CN" sz="800" dirty="0">
              <a:ea typeface="NSimSun" panose="02010609030101010101" pitchFamily="49" charset="-122"/>
              <a:cs typeface="Arial" panose="020B0604020202020204"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pPr>
            <a:r>
              <a:rPr kumimoji="0" lang="fr-FR" altLang="zh-CN" sz="800" b="0" i="0" u="none"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Le « Sage » vérifie si les cartes sont conformes aux diplômes/filières/lycées existants et si oui valide la victoire.</a:t>
            </a:r>
            <a:endParaRPr lang="fr-FR" altLang="zh-CN" sz="800" dirty="0">
              <a:ea typeface="NSimSun" panose="02010609030101010101" pitchFamily="49" charset="-122"/>
              <a:cs typeface="Arial" panose="020B0604020202020204"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endParaRPr kumimoji="0" lang="fr-FR" altLang="zh-CN" sz="800" b="0" i="0" u="none" strike="noStrike" cap="none" normalizeH="0" baseline="0" dirty="0">
              <a:ln>
                <a:noFill/>
              </a:ln>
              <a:solidFill>
                <a:schemeClr val="tx1"/>
              </a:solidFill>
              <a:effectLst/>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fr-FR" altLang="zh-CN" sz="800" b="0" i="0" u="sng"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En cas d’erreur</a:t>
            </a:r>
            <a:r>
              <a:rPr kumimoji="0" lang="fr-FR" altLang="zh-CN" sz="800" b="0" i="0" u="none"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 il repart à zéro. Il remet son jeu dans la pioche. L’éclaireur lui distribue à nouveau 7 cartes provenant de la pioche mélangée.</a:t>
            </a:r>
            <a:endParaRPr kumimoji="0" lang="fr-FR" altLang="zh-CN" sz="800" b="0" i="0" u="none" strike="noStrike" cap="none" normalizeH="0" baseline="0" dirty="0">
              <a:ln>
                <a:noFill/>
              </a:ln>
              <a:solidFill>
                <a:schemeClr val="tx1"/>
              </a:solidFill>
              <a:effectLst/>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fr-FR" altLang="zh-CN" sz="800" b="0" i="0" u="sng"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En cas de victoire </a:t>
            </a:r>
            <a:endParaRPr kumimoji="0" lang="fr-FR" altLang="zh-CN" sz="800" b="0" i="0" u="none" strike="noStrike" cap="none" normalizeH="0" baseline="0" dirty="0">
              <a:ln>
                <a:noFill/>
              </a:ln>
              <a:solidFill>
                <a:schemeClr val="tx1"/>
              </a:solidFill>
              <a:effectLst/>
            </a:endParaRPr>
          </a:p>
          <a:p>
            <a:pPr indent="0"/>
            <a:r>
              <a:rPr lang="fr-FR" sz="800" dirty="0"/>
              <a:t>Sur une feuille, le gagnant dessine le schéma actantiel avec les six actants de son propre parcours d’orientation et rédige sa phrase magique, sous la forme suivante, par exemple :</a:t>
            </a:r>
          </a:p>
          <a:p>
            <a:pPr marL="0" marR="0" lvl="0" indent="450850" defTabSz="914400" rtl="0" eaLnBrk="0" fontAlgn="base" latinLnBrk="0" hangingPunct="0">
              <a:lnSpc>
                <a:spcPct val="100000"/>
              </a:lnSpc>
              <a:spcBef>
                <a:spcPct val="0"/>
              </a:spcBef>
              <a:spcAft>
                <a:spcPct val="0"/>
              </a:spcAft>
              <a:buClrTx/>
              <a:buSzTx/>
              <a:buFontTx/>
              <a:buChar char="•"/>
              <a:tabLst/>
            </a:pPr>
            <a:endParaRPr lang="fr-FR" altLang="zh-CN" sz="800" dirty="0">
              <a:ea typeface="NSimSun" panose="02010609030101010101" pitchFamily="49" charset="-122"/>
              <a:cs typeface="Arial" panose="020B0604020202020204" pitchFamily="34" charset="0"/>
            </a:endParaRPr>
          </a:p>
          <a:p>
            <a:pPr indent="0"/>
            <a:r>
              <a:rPr lang="fr-FR" sz="800" kern="100" dirty="0">
                <a:solidFill>
                  <a:srgbClr val="0070C0"/>
                </a:solidFill>
              </a:rPr>
              <a:t>« Je suis en quête d’un cap cuisine au lycée Christian Bourquin à </a:t>
            </a:r>
            <a:r>
              <a:rPr lang="fr-FR" sz="800" kern="100" dirty="0" err="1">
                <a:solidFill>
                  <a:srgbClr val="0070C0"/>
                </a:solidFill>
              </a:rPr>
              <a:t>Argelès-sur-mer</a:t>
            </a:r>
            <a:r>
              <a:rPr lang="fr-FR" sz="800" kern="100" dirty="0">
                <a:solidFill>
                  <a:srgbClr val="0070C0"/>
                </a:solidFill>
              </a:rPr>
              <a:t>. Je suis motivé(e) par ma passion et j’agis dans le but de réaliser un rêve. Je suis aidé(e) par ma famille et freiné(e) par mes difficultés scolaires. »</a:t>
            </a:r>
          </a:p>
          <a:p>
            <a:pPr indent="0"/>
            <a:endParaRPr kumimoji="0" lang="fr-FR" altLang="zh-CN" sz="800" b="0" i="0" u="none" strike="noStrike" cap="none" normalizeH="0" baseline="0" dirty="0">
              <a:ln>
                <a:noFill/>
              </a:ln>
              <a:solidFill>
                <a:srgbClr val="0070C0"/>
              </a:solidFill>
              <a:effectLst/>
            </a:endParaRPr>
          </a:p>
          <a:p>
            <a:pPr marR="0" lvl="0" indent="0" defTabSz="914400" rtl="0" eaLnBrk="0" fontAlgn="base" latinLnBrk="0" hangingPunct="0">
              <a:lnSpc>
                <a:spcPct val="100000"/>
              </a:lnSpc>
              <a:spcBef>
                <a:spcPct val="0"/>
              </a:spcBef>
              <a:spcAft>
                <a:spcPct val="0"/>
              </a:spcAft>
              <a:buClrTx/>
              <a:buSzTx/>
              <a:tabLst/>
            </a:pPr>
            <a:r>
              <a:rPr kumimoji="0" lang="fr-FR" altLang="zh-CN" sz="800" b="0" i="0" u="none"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 Puis il la lit aux autres joueurs.</a:t>
            </a:r>
            <a:endParaRPr kumimoji="0" lang="fr-FR" altLang="zh-CN" sz="800" b="0" i="0" u="none" strike="noStrike" cap="none" normalizeH="0" baseline="0" dirty="0">
              <a:ln>
                <a:noFill/>
              </a:ln>
              <a:solidFill>
                <a:schemeClr val="tx1"/>
              </a:solidFill>
              <a:effectLst/>
            </a:endParaRPr>
          </a:p>
          <a:p>
            <a:pPr marR="0" lvl="0" indent="0" defTabSz="914400" rtl="0" eaLnBrk="0" fontAlgn="base" latinLnBrk="0" hangingPunct="0">
              <a:lnSpc>
                <a:spcPct val="100000"/>
              </a:lnSpc>
              <a:spcBef>
                <a:spcPct val="0"/>
              </a:spcBef>
              <a:spcAft>
                <a:spcPct val="0"/>
              </a:spcAft>
              <a:buClrTx/>
              <a:buSzTx/>
              <a:tabLst/>
            </a:pPr>
            <a:r>
              <a:rPr kumimoji="0" lang="fr-FR" altLang="zh-CN" sz="800" b="0" i="0" u="none"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Le joueur remet en jeu ses cartes et l’éclaireur les intègre dans la pioche mélangée. Le jeu reprend alors avec les joueurs restants. </a:t>
            </a:r>
            <a:endParaRPr lang="fr-FR" altLang="zh-CN" sz="800" dirty="0"/>
          </a:p>
          <a:p>
            <a:pPr marR="0" lvl="0" indent="0" defTabSz="914400" rtl="0" eaLnBrk="0" fontAlgn="base" latinLnBrk="0" hangingPunct="0">
              <a:lnSpc>
                <a:spcPct val="100000"/>
              </a:lnSpc>
              <a:spcBef>
                <a:spcPct val="0"/>
              </a:spcBef>
              <a:spcAft>
                <a:spcPct val="0"/>
              </a:spcAft>
              <a:buClrTx/>
              <a:buSzTx/>
              <a:tabLst/>
            </a:pPr>
            <a:r>
              <a:rPr kumimoji="0" lang="fr-FR" altLang="zh-CN" sz="800" b="0" i="0" u="none" strike="noStrike" cap="none" normalizeH="0" baseline="0" dirty="0">
                <a:ln>
                  <a:noFill/>
                </a:ln>
                <a:solidFill>
                  <a:schemeClr val="tx1"/>
                </a:solidFill>
                <a:effectLst/>
                <a:latin typeface="Arial" panose="020B0604020202020204" pitchFamily="34" charset="0"/>
                <a:ea typeface="NSimSun" panose="02010609030101010101" pitchFamily="49" charset="-122"/>
                <a:cs typeface="Arial" panose="020B0604020202020204" pitchFamily="34" charset="0"/>
              </a:rPr>
              <a:t>Ainsi de suite… </a:t>
            </a:r>
            <a:endParaRPr kumimoji="0" lang="fr-FR" altLang="zh-CN" sz="800" b="0" i="0" u="none" strike="noStrike" cap="none" normalizeH="0" baseline="0" dirty="0">
              <a:ln>
                <a:noFill/>
              </a:ln>
              <a:solidFill>
                <a:schemeClr val="tx1"/>
              </a:solidFill>
              <a:effectLst/>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fr-FR" altLang="zh-CN" sz="1800" b="0" i="0" u="none" strike="noStrike" cap="none" normalizeH="0" baseline="0" dirty="0">
              <a:ln>
                <a:noFill/>
              </a:ln>
              <a:solidFill>
                <a:schemeClr val="tx1"/>
              </a:solidFill>
              <a:effectLst/>
              <a:latin typeface="Arial" panose="020B0604020202020204" pitchFamily="34" charset="0"/>
            </a:endParaRPr>
          </a:p>
        </p:txBody>
      </p:sp>
      <p:sp>
        <p:nvSpPr>
          <p:cNvPr id="15" name="ZoneTexte 14">
            <a:extLst>
              <a:ext uri="{FF2B5EF4-FFF2-40B4-BE49-F238E27FC236}">
                <a16:creationId xmlns:a16="http://schemas.microsoft.com/office/drawing/2014/main" id="{C1C85500-7D41-9872-AF62-E02E894C8F47}"/>
              </a:ext>
            </a:extLst>
          </p:cNvPr>
          <p:cNvSpPr txBox="1"/>
          <p:nvPr/>
        </p:nvSpPr>
        <p:spPr>
          <a:xfrm>
            <a:off x="6482825" y="2050484"/>
            <a:ext cx="1826514" cy="4524315"/>
          </a:xfrm>
          <a:prstGeom prst="rect">
            <a:avLst/>
          </a:prstGeom>
          <a:noFill/>
        </p:spPr>
        <p:txBody>
          <a:bodyPr wrap="square">
            <a:spAutoFit/>
          </a:bodyPr>
          <a:lstStyle/>
          <a:p>
            <a:pPr algn="just">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Le jeu a été conçu dans le département des Pyrénées-Orientales. Il tient compte de l’offre de formation professionnelle dans ce département. Il s’appuie notamment sur toutes les filières qui sont répertoriées sur les sites du CIO.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4 cartes spécifiques pourront orienter le jeu dans une direction ou une autre :</a:t>
            </a:r>
          </a:p>
          <a:p>
            <a:pPr>
              <a:buNone/>
            </a:pPr>
            <a:endParaRPr lang="fr-FR" sz="800" kern="100" dirty="0">
              <a:latin typeface="Arial" panose="020B0604020202020204" pitchFamily="34" charset="0"/>
              <a:ea typeface="NSimSun" panose="02010609030101010101" pitchFamily="49" charset="-122"/>
              <a:cs typeface="Lucida Sans" panose="020B0602030504020204" pitchFamily="34" charset="0"/>
            </a:endParaRPr>
          </a:p>
          <a:p>
            <a:pPr>
              <a:buNone/>
            </a:pP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carte </a:t>
            </a:r>
            <a:r>
              <a:rPr lang="fr-FR" sz="800" b="1" kern="100" dirty="0">
                <a:effectLst/>
                <a:latin typeface="Arial" panose="020B0604020202020204" pitchFamily="34" charset="0"/>
                <a:ea typeface="NSimSun" panose="02010609030101010101" pitchFamily="49" charset="-122"/>
                <a:cs typeface="Lucida Sans" panose="020B0602030504020204" pitchFamily="34" charset="0"/>
              </a:rPr>
              <a:t>JOCKER</a:t>
            </a:r>
            <a:r>
              <a:rPr lang="fr-FR" sz="800" kern="100" dirty="0">
                <a:effectLst/>
                <a:latin typeface="Arial" panose="020B0604020202020204" pitchFamily="34" charset="0"/>
                <a:ea typeface="NSimSun" panose="02010609030101010101" pitchFamily="49" charset="-122"/>
                <a:cs typeface="Lucida Sans" panose="020B0602030504020204" pitchFamily="34" charset="0"/>
              </a:rPr>
              <a:t> : peut remplacer n’importe quelle carte (le joueur conserve cette carte)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carte </a:t>
            </a:r>
            <a:r>
              <a:rPr lang="fr-FR" sz="800" b="1" kern="100" dirty="0">
                <a:effectLst/>
                <a:latin typeface="Arial" panose="020B0604020202020204" pitchFamily="34" charset="0"/>
                <a:ea typeface="NSimSun" panose="02010609030101010101" pitchFamily="49" charset="-122"/>
                <a:cs typeface="Lucida Sans" panose="020B0602030504020204" pitchFamily="34" charset="0"/>
              </a:rPr>
              <a:t>SECOURS</a:t>
            </a:r>
            <a:r>
              <a:rPr lang="fr-FR" sz="800" kern="100" dirty="0">
                <a:effectLst/>
                <a:latin typeface="Arial" panose="020B0604020202020204" pitchFamily="34" charset="0"/>
                <a:ea typeface="NSimSun" panose="02010609030101010101" pitchFamily="49" charset="-122"/>
                <a:cs typeface="Lucida Sans" panose="020B0602030504020204" pitchFamily="34" charset="0"/>
              </a:rPr>
              <a:t> : Le joueur a le droit, en cas de besoin, de poser une question au « Sage » (le joueur conserve cette carte à part et peut l’utiliser quand il le souhaite, au cours de la partie)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carte </a:t>
            </a:r>
            <a:r>
              <a:rPr lang="fr-FR" sz="800" b="1" kern="100" dirty="0">
                <a:effectLst/>
                <a:latin typeface="Arial" panose="020B0604020202020204" pitchFamily="34" charset="0"/>
                <a:ea typeface="NSimSun" panose="02010609030101010101" pitchFamily="49" charset="-122"/>
                <a:cs typeface="Lucida Sans" panose="020B0602030504020204" pitchFamily="34" charset="0"/>
              </a:rPr>
              <a:t>MALCHANCE</a:t>
            </a:r>
            <a:r>
              <a:rPr lang="fr-FR" sz="800" kern="100" dirty="0">
                <a:effectLst/>
                <a:latin typeface="Arial" panose="020B0604020202020204" pitchFamily="34" charset="0"/>
                <a:ea typeface="NSimSun" panose="02010609030101010101" pitchFamily="49" charset="-122"/>
                <a:cs typeface="Lucida Sans" panose="020B0602030504020204" pitchFamily="34" charset="0"/>
              </a:rPr>
              <a:t> : Le joueur passe son tour (le joueur repose cette carte au centre)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carte </a:t>
            </a:r>
            <a:r>
              <a:rPr lang="fr-FR" sz="800" b="1" kern="100" dirty="0">
                <a:effectLst/>
                <a:latin typeface="Arial" panose="020B0604020202020204" pitchFamily="34" charset="0"/>
                <a:ea typeface="NSimSun" panose="02010609030101010101" pitchFamily="49" charset="-122"/>
                <a:cs typeface="Lucida Sans" panose="020B0602030504020204" pitchFamily="34" charset="0"/>
              </a:rPr>
              <a:t>IMPREVU</a:t>
            </a:r>
            <a:r>
              <a:rPr lang="fr-FR" sz="800" kern="100" dirty="0">
                <a:effectLst/>
                <a:latin typeface="Arial" panose="020B0604020202020204" pitchFamily="34" charset="0"/>
                <a:ea typeface="NSimSun" panose="02010609030101010101" pitchFamily="49" charset="-122"/>
                <a:cs typeface="Lucida Sans" panose="020B0602030504020204" pitchFamily="34" charset="0"/>
              </a:rPr>
              <a:t> : Le jeu repart dans le sens inverse (le joueur repose cette carte au centre)</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Le jeu comporte donc 7</a:t>
            </a:r>
            <a:r>
              <a:rPr lang="fr-FR" sz="800" kern="100" dirty="0">
                <a:latin typeface="Arial" panose="020B0604020202020204" pitchFamily="34" charset="0"/>
                <a:ea typeface="NSimSun" panose="02010609030101010101" pitchFamily="49" charset="-122"/>
                <a:cs typeface="Lucida Sans" panose="020B0602030504020204" pitchFamily="34" charset="0"/>
              </a:rPr>
              <a:t>7</a:t>
            </a:r>
            <a:r>
              <a:rPr lang="fr-FR" sz="800" kern="100" dirty="0">
                <a:effectLst/>
                <a:latin typeface="Arial" panose="020B0604020202020204" pitchFamily="34" charset="0"/>
                <a:ea typeface="NSimSun" panose="02010609030101010101" pitchFamily="49" charset="-122"/>
                <a:cs typeface="Lucida Sans" panose="020B0602030504020204" pitchFamily="34" charset="0"/>
              </a:rPr>
              <a:t> cartes + la boîte à découper et coller.</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p:txBody>
      </p:sp>
      <p:sp>
        <p:nvSpPr>
          <p:cNvPr id="17" name="ZoneTexte 16">
            <a:extLst>
              <a:ext uri="{FF2B5EF4-FFF2-40B4-BE49-F238E27FC236}">
                <a16:creationId xmlns:a16="http://schemas.microsoft.com/office/drawing/2014/main" id="{13E52CAB-2298-C3FC-54F6-B443FE362436}"/>
              </a:ext>
            </a:extLst>
          </p:cNvPr>
          <p:cNvSpPr txBox="1"/>
          <p:nvPr/>
        </p:nvSpPr>
        <p:spPr>
          <a:xfrm>
            <a:off x="8550879" y="648867"/>
            <a:ext cx="1826514" cy="6001643"/>
          </a:xfrm>
          <a:prstGeom prst="rect">
            <a:avLst/>
          </a:prstGeom>
          <a:noFill/>
        </p:spPr>
        <p:txBody>
          <a:bodyPr wrap="square">
            <a:spAutoFit/>
          </a:bodyPr>
          <a:lstStyle/>
          <a:p>
            <a:pPr>
              <a:buNone/>
            </a:pPr>
            <a:r>
              <a:rPr lang="fr-FR" sz="1200" b="1" u="sng" kern="100" dirty="0">
                <a:solidFill>
                  <a:srgbClr val="00B050"/>
                </a:solidFill>
                <a:effectLst/>
                <a:latin typeface="Arial" panose="020B0604020202020204" pitchFamily="34" charset="0"/>
                <a:ea typeface="NSimSun" panose="02010609030101010101" pitchFamily="49" charset="-122"/>
                <a:cs typeface="Lucida Sans" panose="020B0602030504020204" pitchFamily="34" charset="0"/>
              </a:rPr>
              <a:t>Conception du jeu </a:t>
            </a:r>
            <a:r>
              <a:rPr lang="fr-FR" sz="800" u="sng" kern="100" dirty="0">
                <a:solidFill>
                  <a:srgbClr val="00B050"/>
                </a:solidFill>
                <a:effectLst/>
                <a:latin typeface="Arial" panose="020B0604020202020204" pitchFamily="34" charset="0"/>
                <a:ea typeface="NSimSun" panose="02010609030101010101" pitchFamily="49" charset="-122"/>
                <a:cs typeface="Lucida Sans" panose="020B0602030504020204" pitchFamily="34" charset="0"/>
              </a:rPr>
              <a:t>:</a:t>
            </a:r>
            <a:endParaRPr lang="fr-FR" sz="800" kern="100" dirty="0">
              <a:solidFill>
                <a:srgbClr val="00B050"/>
              </a:solidFill>
              <a:effectLst/>
              <a:latin typeface="Liberation Serif"/>
              <a:ea typeface="NSimSun" panose="02010609030101010101" pitchFamily="49" charset="-122"/>
              <a:cs typeface="Lucida Sans" panose="020B0602030504020204" pitchFamily="34" charset="0"/>
            </a:endParaRPr>
          </a:p>
          <a:p>
            <a:pPr>
              <a:buNone/>
            </a:pPr>
            <a:r>
              <a:rPr lang="fr-FR" sz="800" u="none" strike="noStrike"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b="1" kern="100" dirty="0">
              <a:effectLst/>
              <a:latin typeface="Liberation Serif"/>
              <a:ea typeface="NSimSun" panose="02010609030101010101" pitchFamily="49" charset="-122"/>
              <a:cs typeface="Lucida Sans" panose="020B0602030504020204" pitchFamily="34" charset="0"/>
            </a:endParaRPr>
          </a:p>
          <a:p>
            <a:pPr>
              <a:buNone/>
            </a:pPr>
            <a:r>
              <a:rPr lang="fr-FR" sz="800" b="1" u="sng" kern="100" dirty="0">
                <a:effectLst/>
                <a:latin typeface="Arial" panose="020B0604020202020204" pitchFamily="34" charset="0"/>
                <a:ea typeface="NSimSun" panose="02010609030101010101" pitchFamily="49" charset="-122"/>
                <a:cs typeface="Lucida Sans" panose="020B0602030504020204" pitchFamily="34" charset="0"/>
              </a:rPr>
              <a:t>Conception originale : </a:t>
            </a:r>
          </a:p>
          <a:p>
            <a:pPr>
              <a:buNone/>
            </a:pPr>
            <a:endParaRPr lang="fr-FR" sz="800" b="1"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Alain BADIA, Professeur de Lettres-Histoire au lycée Christian Bourquin à </a:t>
            </a:r>
            <a:r>
              <a:rPr lang="fr-FR" sz="800" kern="100" dirty="0" err="1">
                <a:effectLst/>
                <a:latin typeface="Arial" panose="020B0604020202020204" pitchFamily="34" charset="0"/>
                <a:ea typeface="NSimSun" panose="02010609030101010101" pitchFamily="49" charset="-122"/>
                <a:cs typeface="Lucida Sans" panose="020B0602030504020204" pitchFamily="34" charset="0"/>
              </a:rPr>
              <a:t>Argelès-sur-mer</a:t>
            </a:r>
            <a:r>
              <a:rPr lang="fr-FR" sz="800" kern="100" dirty="0">
                <a:effectLst/>
                <a:latin typeface="Arial" panose="020B0604020202020204" pitchFamily="34" charset="0"/>
                <a:ea typeface="NSimSun" panose="02010609030101010101" pitchFamily="49" charset="-122"/>
                <a:cs typeface="Lucida Sans" panose="020B0602030504020204" pitchFamily="34" charset="0"/>
              </a:rPr>
              <a:t> et professeur principal de la classe de 3</a:t>
            </a:r>
            <a:r>
              <a:rPr lang="fr-FR" sz="800" kern="100" dirty="0">
                <a:latin typeface="Arial" panose="020B0604020202020204" pitchFamily="34" charset="0"/>
                <a:ea typeface="NSimSun" panose="02010609030101010101" pitchFamily="49" charset="-122"/>
                <a:cs typeface="Lucida Sans" panose="020B0602030504020204" pitchFamily="34" charset="0"/>
              </a:rPr>
              <a:t>e p</a:t>
            </a:r>
            <a:r>
              <a:rPr lang="fr-FR" sz="800" kern="100" dirty="0">
                <a:effectLst/>
                <a:latin typeface="Arial" panose="020B0604020202020204" pitchFamily="34" charset="0"/>
                <a:ea typeface="NSimSun" panose="02010609030101010101" pitchFamily="49" charset="-122"/>
                <a:cs typeface="Lucida Sans" panose="020B0602030504020204" pitchFamily="34" charset="0"/>
              </a:rPr>
              <a:t>répa-</a:t>
            </a:r>
            <a:r>
              <a:rPr lang="fr-FR" sz="800" kern="100" dirty="0">
                <a:latin typeface="Arial" panose="020B0604020202020204" pitchFamily="34" charset="0"/>
                <a:ea typeface="NSimSun" panose="02010609030101010101" pitchFamily="49" charset="-122"/>
                <a:cs typeface="Lucida Sans" panose="020B0602030504020204" pitchFamily="34" charset="0"/>
              </a:rPr>
              <a:t>m</a:t>
            </a:r>
            <a:r>
              <a:rPr lang="fr-FR" sz="800" kern="100" dirty="0">
                <a:effectLst/>
                <a:latin typeface="Arial" panose="020B0604020202020204" pitchFamily="34" charset="0"/>
                <a:ea typeface="NSimSun" panose="02010609030101010101" pitchFamily="49" charset="-122"/>
                <a:cs typeface="Lucida Sans" panose="020B0602030504020204" pitchFamily="34" charset="0"/>
              </a:rPr>
              <a:t>étiers depuis de nombreuses années.</a:t>
            </a:r>
            <a:endParaRPr lang="fr-FR" sz="800" kern="100" dirty="0">
              <a:latin typeface="Liberation Serif"/>
              <a:ea typeface="NSimSun" panose="02010609030101010101" pitchFamily="49" charset="-122"/>
              <a:cs typeface="Lucida Sans" panose="020B0602030504020204" pitchFamily="34" charset="0"/>
            </a:endParaRPr>
          </a:p>
          <a:p>
            <a:pPr>
              <a:buNone/>
            </a:pP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b="1" u="sng" kern="100" dirty="0">
                <a:effectLst/>
                <a:latin typeface="Arial" panose="020B0604020202020204" pitchFamily="34" charset="0"/>
                <a:ea typeface="NSimSun" panose="02010609030101010101" pitchFamily="49" charset="-122"/>
                <a:cs typeface="Lucida Sans" panose="020B0602030504020204" pitchFamily="34" charset="0"/>
              </a:rPr>
              <a:t>Conception graphique :</a:t>
            </a:r>
          </a:p>
          <a:p>
            <a:pPr>
              <a:buNone/>
            </a:pPr>
            <a:r>
              <a:rPr lang="fr-FR" sz="800" b="1" u="sng"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b="1" kern="100" dirty="0">
              <a:effectLst/>
              <a:latin typeface="Liberation Serif"/>
              <a:ea typeface="NSimSun" panose="02010609030101010101" pitchFamily="49" charset="-122"/>
              <a:cs typeface="Lucida Sans" panose="020B0602030504020204" pitchFamily="34" charset="0"/>
            </a:endParaRPr>
          </a:p>
          <a:p>
            <a:pPr>
              <a:buNone/>
            </a:pPr>
            <a:r>
              <a:rPr lang="fr-FR" sz="800" kern="100" dirty="0">
                <a:effectLst/>
                <a:latin typeface="Arial" panose="020B0604020202020204" pitchFamily="34" charset="0"/>
                <a:ea typeface="NSimSun" panose="02010609030101010101" pitchFamily="49" charset="-122"/>
                <a:cs typeface="Lucida Sans" panose="020B0602030504020204" pitchFamily="34" charset="0"/>
              </a:rPr>
              <a:t>Delphine VALLE, Professeure d’arts appliqués au lycée Christian Bourquin à </a:t>
            </a:r>
            <a:r>
              <a:rPr lang="fr-FR" sz="800" kern="100" dirty="0" err="1">
                <a:effectLst/>
                <a:latin typeface="Arial" panose="020B0604020202020204" pitchFamily="34" charset="0"/>
                <a:ea typeface="NSimSun" panose="02010609030101010101" pitchFamily="49" charset="-122"/>
                <a:cs typeface="Lucida Sans" panose="020B0602030504020204" pitchFamily="34" charset="0"/>
              </a:rPr>
              <a:t>Argelès-sur-mer</a:t>
            </a:r>
            <a:r>
              <a:rPr lang="fr-FR" sz="800" kern="100" dirty="0">
                <a:effectLst/>
                <a:latin typeface="Arial" panose="020B0604020202020204" pitchFamily="34" charset="0"/>
                <a:ea typeface="NSimSun" panose="02010609030101010101" pitchFamily="49" charset="-122"/>
                <a:cs typeface="Lucida Sans" panose="020B0602030504020204" pitchFamily="34" charset="0"/>
              </a:rPr>
              <a:t>. Enseigne dans la classe de 3e </a:t>
            </a:r>
            <a:r>
              <a:rPr lang="fr-FR" sz="800" kern="100" dirty="0">
                <a:latin typeface="Arial" panose="020B0604020202020204" pitchFamily="34" charset="0"/>
                <a:ea typeface="NSimSun" panose="02010609030101010101" pitchFamily="49" charset="-122"/>
                <a:cs typeface="Lucida Sans" panose="020B0602030504020204" pitchFamily="34" charset="0"/>
              </a:rPr>
              <a:t>p</a:t>
            </a:r>
            <a:r>
              <a:rPr lang="fr-FR" sz="800" kern="100" dirty="0">
                <a:effectLst/>
                <a:latin typeface="Arial" panose="020B0604020202020204" pitchFamily="34" charset="0"/>
                <a:ea typeface="NSimSun" panose="02010609030101010101" pitchFamily="49" charset="-122"/>
                <a:cs typeface="Lucida Sans" panose="020B0602030504020204" pitchFamily="34" charset="0"/>
              </a:rPr>
              <a:t>répa-métiers depuis de nombreuses années.</a:t>
            </a:r>
          </a:p>
          <a:p>
            <a:pPr>
              <a:buNone/>
            </a:pPr>
            <a:endParaRPr lang="fr-FR" sz="800" u="sng" kern="100" dirty="0">
              <a:latin typeface="Arial" panose="020B0604020202020204" pitchFamily="34" charset="0"/>
              <a:ea typeface="NSimSun" panose="02010609030101010101" pitchFamily="49" charset="-122"/>
              <a:cs typeface="Lucida Sans" panose="020B0602030504020204" pitchFamily="34" charset="0"/>
            </a:endParaRPr>
          </a:p>
          <a:p>
            <a:r>
              <a:rPr lang="fr-FR" sz="800" kern="100" dirty="0">
                <a:effectLst/>
                <a:latin typeface="Arial" panose="020B0604020202020204" pitchFamily="34" charset="0"/>
                <a:ea typeface="NSimSun" panose="02010609030101010101" pitchFamily="49" charset="-122"/>
                <a:cs typeface="Lucida Sans" panose="020B0602030504020204" pitchFamily="34" charset="0"/>
              </a:rPr>
              <a:t>   </a:t>
            </a:r>
            <a:r>
              <a:rPr lang="fr-FR" sz="800" u="sng" kern="100" dirty="0">
                <a:latin typeface="Franklin Gothic Medium Cond" panose="020B0606030402020204" pitchFamily="34" charset="0"/>
                <a:ea typeface="NSimSun" panose="02010609030101010101" pitchFamily="49" charset="-122"/>
                <a:cs typeface="Lucida Sans" panose="020B0602030504020204" pitchFamily="34" charset="0"/>
              </a:rPr>
              <a:t>Licence 2026</a:t>
            </a:r>
          </a:p>
          <a:p>
            <a:r>
              <a:rPr lang="fr-FR" sz="800" u="sng" kern="100" dirty="0">
                <a:effectLst/>
                <a:latin typeface="Franklin Gothic Medium Cond" panose="020B0606030402020204" pitchFamily="34" charset="0"/>
                <a:ea typeface="NSimSun" panose="02010609030101010101" pitchFamily="49" charset="-122"/>
                <a:cs typeface="Lucida Sans" panose="020B0602030504020204" pitchFamily="34" charset="0"/>
              </a:rPr>
              <a:t>Créative  Commons </a:t>
            </a:r>
          </a:p>
          <a:p>
            <a:pPr>
              <a:buNone/>
            </a:pPr>
            <a:r>
              <a:rPr lang="fr-FR" sz="800" u="none" strike="noStrike" kern="100" dirty="0">
                <a:effectLst/>
                <a:latin typeface="Arial" panose="020B0604020202020204" pitchFamily="34" charset="0"/>
                <a:ea typeface="NSimSun" panose="02010609030101010101" pitchFamily="49" charset="-122"/>
                <a:cs typeface="Lucida Sans" panose="020B0602030504020204" pitchFamily="34" charset="0"/>
              </a:rPr>
              <a:t> </a:t>
            </a:r>
          </a:p>
          <a:p>
            <a:pPr>
              <a:buNone/>
            </a:pPr>
            <a:endParaRPr lang="fr-FR" sz="800" kern="100" dirty="0">
              <a:latin typeface="Arial" panose="020B0604020202020204" pitchFamily="34" charset="0"/>
              <a:ea typeface="NSimSun" panose="02010609030101010101" pitchFamily="49" charset="-122"/>
              <a:cs typeface="Lucida Sans" panose="020B0602030504020204" pitchFamily="34" charset="0"/>
            </a:endParaRPr>
          </a:p>
          <a:p>
            <a:pPr>
              <a:buNone/>
            </a:pPr>
            <a:endParaRPr lang="fr-FR" sz="800" kern="100" dirty="0">
              <a:effectLst/>
              <a:latin typeface="Arial" panose="020B0604020202020204" pitchFamily="34" charset="0"/>
              <a:ea typeface="NSimSun" panose="02010609030101010101" pitchFamily="49" charset="-122"/>
              <a:cs typeface="Lucida Sans" panose="020B0602030504020204" pitchFamily="34" charset="0"/>
            </a:endParaRPr>
          </a:p>
          <a:p>
            <a:pPr>
              <a:buNone/>
            </a:pP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u="sng" kern="100" dirty="0">
                <a:effectLst/>
                <a:latin typeface="Arial" panose="020B0604020202020204" pitchFamily="34" charset="0"/>
                <a:ea typeface="NSimSun" panose="02010609030101010101" pitchFamily="49" charset="-122"/>
                <a:cs typeface="Lucida Sans" panose="020B0602030504020204" pitchFamily="34" charset="0"/>
              </a:rPr>
              <a:t>Merci aux élèves de </a:t>
            </a:r>
            <a:r>
              <a:rPr lang="fr-FR" sz="800" u="sng" kern="100" dirty="0">
                <a:latin typeface="Arial" panose="020B0604020202020204" pitchFamily="34" charset="0"/>
                <a:ea typeface="NSimSun" panose="02010609030101010101" pitchFamily="49" charset="-122"/>
                <a:cs typeface="Lucida Sans" panose="020B0602030504020204" pitchFamily="34" charset="0"/>
              </a:rPr>
              <a:t>3e</a:t>
            </a:r>
            <a:r>
              <a:rPr lang="fr-FR" sz="800" u="sng" kern="100" dirty="0">
                <a:effectLst/>
                <a:latin typeface="Arial" panose="020B0604020202020204" pitchFamily="34" charset="0"/>
                <a:ea typeface="NSimSun" panose="02010609030101010101" pitchFamily="49" charset="-122"/>
                <a:cs typeface="Lucida Sans" panose="020B0602030504020204" pitchFamily="34" charset="0"/>
              </a:rPr>
              <a:t> prépa-métiers de la promotion 2025-2026 du Lycée Christian Bourquin, Argelès-sur-Mer, qui ont apporté leurs suggestions, ont expérimenté le jeu avant sa fabrication et ont réalisé la maquette graphique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800" u="none" strike="noStrike" kern="100" dirty="0">
                <a:effectLst/>
                <a:latin typeface="Arial" panose="020B0604020202020204" pitchFamily="34" charset="0"/>
                <a:ea typeface="NSimSun" panose="02010609030101010101" pitchFamily="49" charset="-122"/>
                <a:cs typeface="Lucida Sans" panose="020B0602030504020204" pitchFamily="34" charset="0"/>
              </a:rPr>
              <a:t> </a:t>
            </a:r>
            <a:endParaRPr lang="fr-FR" sz="800" kern="100" dirty="0">
              <a:effectLst/>
              <a:latin typeface="Liberation Serif"/>
              <a:ea typeface="NSimSun" panose="02010609030101010101" pitchFamily="49" charset="-122"/>
              <a:cs typeface="Lucida Sans" panose="020B0602030504020204" pitchFamily="34" charset="0"/>
            </a:endParaRPr>
          </a:p>
          <a:p>
            <a:pPr>
              <a:buNone/>
            </a:pPr>
            <a:r>
              <a:rPr lang="fr-FR" sz="1200" b="1" kern="100" dirty="0">
                <a:effectLst/>
                <a:latin typeface="Arial" panose="020B0604020202020204" pitchFamily="34" charset="0"/>
                <a:ea typeface="NSimSun" panose="02010609030101010101" pitchFamily="49" charset="-122"/>
                <a:cs typeface="Lucida Sans" panose="020B0602030504020204" pitchFamily="34" charset="0"/>
              </a:rPr>
              <a:t>Léna, </a:t>
            </a:r>
            <a:r>
              <a:rPr lang="fr-FR" sz="1200" b="1" kern="100" dirty="0" err="1">
                <a:effectLst/>
                <a:latin typeface="Arial" panose="020B0604020202020204" pitchFamily="34" charset="0"/>
                <a:ea typeface="NSimSun" panose="02010609030101010101" pitchFamily="49" charset="-122"/>
                <a:cs typeface="Lucida Sans" panose="020B0602030504020204" pitchFamily="34" charset="0"/>
              </a:rPr>
              <a:t>Kamélia</a:t>
            </a:r>
            <a:r>
              <a:rPr lang="fr-FR" sz="1200" b="1" kern="100" dirty="0">
                <a:effectLst/>
                <a:latin typeface="Arial" panose="020B0604020202020204" pitchFamily="34" charset="0"/>
                <a:ea typeface="NSimSun" panose="02010609030101010101" pitchFamily="49" charset="-122"/>
                <a:cs typeface="Lucida Sans" panose="020B0602030504020204" pitchFamily="34" charset="0"/>
              </a:rPr>
              <a:t>, Ilona, Maël, Lylou, </a:t>
            </a:r>
            <a:r>
              <a:rPr lang="fr-FR" sz="1200" b="1" kern="100" dirty="0" err="1">
                <a:effectLst/>
                <a:latin typeface="Arial" panose="020B0604020202020204" pitchFamily="34" charset="0"/>
                <a:ea typeface="NSimSun" panose="02010609030101010101" pitchFamily="49" charset="-122"/>
                <a:cs typeface="Lucida Sans" panose="020B0602030504020204" pitchFamily="34" charset="0"/>
              </a:rPr>
              <a:t>Maïly</a:t>
            </a:r>
            <a:r>
              <a:rPr lang="fr-FR" sz="1200" b="1" kern="100" dirty="0">
                <a:effectLst/>
                <a:latin typeface="Arial" panose="020B0604020202020204" pitchFamily="34" charset="0"/>
                <a:ea typeface="NSimSun" panose="02010609030101010101" pitchFamily="49" charset="-122"/>
                <a:cs typeface="Lucida Sans" panose="020B0602030504020204" pitchFamily="34" charset="0"/>
              </a:rPr>
              <a:t>, Diego, Anjali, Clément, Lorenzo, Lucas, Nathan, Alan, Sophia, Théo, Timéo, Elyan, Lana, Dolores, </a:t>
            </a:r>
            <a:r>
              <a:rPr lang="fr-FR" sz="1200" b="1" kern="100" dirty="0" err="1">
                <a:effectLst/>
                <a:latin typeface="Arial" panose="020B0604020202020204" pitchFamily="34" charset="0"/>
                <a:ea typeface="NSimSun" panose="02010609030101010101" pitchFamily="49" charset="-122"/>
                <a:cs typeface="Lucida Sans" panose="020B0602030504020204" pitchFamily="34" charset="0"/>
              </a:rPr>
              <a:t>Lilou</a:t>
            </a:r>
            <a:r>
              <a:rPr lang="fr-FR" sz="1200" b="1" kern="100" dirty="0">
                <a:effectLst/>
                <a:latin typeface="Arial" panose="020B0604020202020204" pitchFamily="34" charset="0"/>
                <a:ea typeface="NSimSun" panose="02010609030101010101" pitchFamily="49" charset="-122"/>
                <a:cs typeface="Lucida Sans" panose="020B0602030504020204" pitchFamily="34" charset="0"/>
              </a:rPr>
              <a:t>, Colas, Julian, Timéo, </a:t>
            </a:r>
            <a:r>
              <a:rPr lang="fr-FR" sz="1200" b="1" kern="100" dirty="0" err="1">
                <a:effectLst/>
                <a:latin typeface="Arial" panose="020B0604020202020204" pitchFamily="34" charset="0"/>
                <a:ea typeface="NSimSun" panose="02010609030101010101" pitchFamily="49" charset="-122"/>
                <a:cs typeface="Lucida Sans" panose="020B0602030504020204" pitchFamily="34" charset="0"/>
              </a:rPr>
              <a:t>Oumayma</a:t>
            </a:r>
            <a:r>
              <a:rPr lang="fr-FR" sz="1200" b="1" kern="100" dirty="0">
                <a:effectLst/>
                <a:latin typeface="Arial" panose="020B0604020202020204" pitchFamily="34" charset="0"/>
                <a:ea typeface="NSimSun" panose="02010609030101010101" pitchFamily="49" charset="-122"/>
                <a:cs typeface="Lucida Sans" panose="020B0602030504020204" pitchFamily="34" charset="0"/>
              </a:rPr>
              <a:t>.</a:t>
            </a:r>
            <a:endParaRPr lang="fr-FR" sz="1200" b="1" kern="100" dirty="0">
              <a:effectLst/>
              <a:latin typeface="Liberation Serif"/>
              <a:ea typeface="NSimSun" panose="02010609030101010101" pitchFamily="49" charset="-122"/>
              <a:cs typeface="Lucida Sans" panose="020B0602030504020204" pitchFamily="34" charset="0"/>
            </a:endParaRPr>
          </a:p>
        </p:txBody>
      </p:sp>
      <p:pic>
        <p:nvPicPr>
          <p:cNvPr id="2" name="Image 1" descr="2019 - Trophée de l'excellence Boulanger Pâtissier | ECONOMIE GESTION Voie  professionnelle">
            <a:extLst>
              <a:ext uri="{FF2B5EF4-FFF2-40B4-BE49-F238E27FC236}">
                <a16:creationId xmlns:a16="http://schemas.microsoft.com/office/drawing/2014/main" id="{EEDD403A-46D8-339D-C493-70664A049B47}"/>
              </a:ext>
            </a:extLst>
          </p:cNvPr>
          <p:cNvPicPr>
            <a:picLocks noChangeAspect="1"/>
          </p:cNvPicPr>
          <p:nvPr/>
        </p:nvPicPr>
        <p:blipFill>
          <a:blip r:embed="rId2"/>
          <a:stretch>
            <a:fillRect/>
          </a:stretch>
        </p:blipFill>
        <p:spPr>
          <a:xfrm>
            <a:off x="6640216" y="992044"/>
            <a:ext cx="1482329" cy="567040"/>
          </a:xfrm>
          <a:prstGeom prst="rect">
            <a:avLst/>
          </a:prstGeom>
        </p:spPr>
      </p:pic>
      <p:sp>
        <p:nvSpPr>
          <p:cNvPr id="4" name="Flèche : bas 3">
            <a:extLst>
              <a:ext uri="{FF2B5EF4-FFF2-40B4-BE49-F238E27FC236}">
                <a16:creationId xmlns:a16="http://schemas.microsoft.com/office/drawing/2014/main" id="{7BA7DD5B-2104-B52D-0390-7FFEE1F51B10}"/>
              </a:ext>
            </a:extLst>
          </p:cNvPr>
          <p:cNvSpPr/>
          <p:nvPr/>
        </p:nvSpPr>
        <p:spPr>
          <a:xfrm>
            <a:off x="1889922" y="3436257"/>
            <a:ext cx="174171" cy="348343"/>
          </a:xfrm>
          <a:prstGeom prst="downArrow">
            <a:avLst/>
          </a:prstGeom>
          <a:solidFill>
            <a:schemeClr val="accent6">
              <a:lumMod val="40000"/>
              <a:lumOff val="60000"/>
            </a:schemeClr>
          </a:solid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lèche : bas 15">
            <a:extLst>
              <a:ext uri="{FF2B5EF4-FFF2-40B4-BE49-F238E27FC236}">
                <a16:creationId xmlns:a16="http://schemas.microsoft.com/office/drawing/2014/main" id="{A9A473BB-78BE-6B42-B369-D445CECC7EC5}"/>
              </a:ext>
            </a:extLst>
          </p:cNvPr>
          <p:cNvSpPr/>
          <p:nvPr/>
        </p:nvSpPr>
        <p:spPr>
          <a:xfrm>
            <a:off x="10228141" y="3479800"/>
            <a:ext cx="174171" cy="348343"/>
          </a:xfrm>
          <a:prstGeom prst="downArrow">
            <a:avLst/>
          </a:prstGeom>
          <a:solidFill>
            <a:schemeClr val="accent6">
              <a:lumMod val="40000"/>
              <a:lumOff val="60000"/>
            </a:schemeClr>
          </a:solid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Flèche : bas 18">
            <a:extLst>
              <a:ext uri="{FF2B5EF4-FFF2-40B4-BE49-F238E27FC236}">
                <a16:creationId xmlns:a16="http://schemas.microsoft.com/office/drawing/2014/main" id="{1EFFB632-4094-E97B-4F9B-42D37F59CF5B}"/>
              </a:ext>
            </a:extLst>
          </p:cNvPr>
          <p:cNvSpPr/>
          <p:nvPr/>
        </p:nvSpPr>
        <p:spPr>
          <a:xfrm>
            <a:off x="8182478" y="3494472"/>
            <a:ext cx="174171" cy="348343"/>
          </a:xfrm>
          <a:prstGeom prst="downArrow">
            <a:avLst/>
          </a:prstGeom>
          <a:solidFill>
            <a:schemeClr val="accent6">
              <a:lumMod val="40000"/>
              <a:lumOff val="60000"/>
            </a:schemeClr>
          </a:solid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Flèche : bas 19">
            <a:extLst>
              <a:ext uri="{FF2B5EF4-FFF2-40B4-BE49-F238E27FC236}">
                <a16:creationId xmlns:a16="http://schemas.microsoft.com/office/drawing/2014/main" id="{DB49160C-042B-53D7-7DDE-8C3046E7DC61}"/>
              </a:ext>
            </a:extLst>
          </p:cNvPr>
          <p:cNvSpPr/>
          <p:nvPr/>
        </p:nvSpPr>
        <p:spPr>
          <a:xfrm>
            <a:off x="6123452" y="3515476"/>
            <a:ext cx="174171" cy="348343"/>
          </a:xfrm>
          <a:prstGeom prst="downArrow">
            <a:avLst/>
          </a:prstGeom>
          <a:solidFill>
            <a:schemeClr val="accent6">
              <a:lumMod val="40000"/>
              <a:lumOff val="60000"/>
            </a:schemeClr>
          </a:solid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Flèche : bas 20">
            <a:extLst>
              <a:ext uri="{FF2B5EF4-FFF2-40B4-BE49-F238E27FC236}">
                <a16:creationId xmlns:a16="http://schemas.microsoft.com/office/drawing/2014/main" id="{A6279329-25D0-24C9-E20A-55A513F8CA57}"/>
              </a:ext>
            </a:extLst>
          </p:cNvPr>
          <p:cNvSpPr/>
          <p:nvPr/>
        </p:nvSpPr>
        <p:spPr>
          <a:xfrm>
            <a:off x="4037306" y="3515477"/>
            <a:ext cx="174171" cy="348343"/>
          </a:xfrm>
          <a:prstGeom prst="downArrow">
            <a:avLst/>
          </a:prstGeom>
          <a:solidFill>
            <a:schemeClr val="accent6">
              <a:lumMod val="40000"/>
              <a:lumOff val="60000"/>
            </a:schemeClr>
          </a:solid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2235635" y="5853513"/>
            <a:ext cx="750526" cy="215444"/>
          </a:xfrm>
          <a:prstGeom prst="rect">
            <a:avLst/>
          </a:prstGeom>
          <a:noFill/>
        </p:spPr>
        <p:txBody>
          <a:bodyPr wrap="none" rtlCol="0">
            <a:spAutoFit/>
          </a:bodyPr>
          <a:lstStyle/>
          <a:p>
            <a:r>
              <a:rPr lang="fr-FR" sz="800" dirty="0">
                <a:latin typeface="Bahnschrift Light Condensed" panose="020B0502040204020203" pitchFamily="34" charset="0"/>
              </a:rPr>
              <a:t>Les MOTIVATIONS</a:t>
            </a:r>
          </a:p>
        </p:txBody>
      </p:sp>
      <p:sp>
        <p:nvSpPr>
          <p:cNvPr id="18" name="Flèche droite 17"/>
          <p:cNvSpPr/>
          <p:nvPr/>
        </p:nvSpPr>
        <p:spPr>
          <a:xfrm>
            <a:off x="2947158" y="5933066"/>
            <a:ext cx="78006" cy="56337"/>
          </a:xfrm>
          <a:prstGeom prst="rightArrow">
            <a:avLst/>
          </a:prstGeom>
          <a:solidFill>
            <a:schemeClr val="accent1">
              <a:lumMod val="40000"/>
              <a:lumOff val="60000"/>
            </a:schemeClr>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dirty="0"/>
          </a:p>
        </p:txBody>
      </p:sp>
      <p:sp>
        <p:nvSpPr>
          <p:cNvPr id="22" name="Flèche droite 21"/>
          <p:cNvSpPr/>
          <p:nvPr/>
        </p:nvSpPr>
        <p:spPr>
          <a:xfrm rot="16200000">
            <a:off x="3302281" y="6072149"/>
            <a:ext cx="102368" cy="47559"/>
          </a:xfrm>
          <a:prstGeom prst="rightArrow">
            <a:avLst/>
          </a:prstGeom>
          <a:solidFill>
            <a:schemeClr val="accent1">
              <a:lumMod val="40000"/>
              <a:lumOff val="60000"/>
            </a:schemeClr>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dirty="0"/>
          </a:p>
        </p:txBody>
      </p:sp>
      <p:sp>
        <p:nvSpPr>
          <p:cNvPr id="23" name="Flèche droite 22"/>
          <p:cNvSpPr/>
          <p:nvPr/>
        </p:nvSpPr>
        <p:spPr>
          <a:xfrm>
            <a:off x="3791989" y="5933066"/>
            <a:ext cx="78006" cy="56337"/>
          </a:xfrm>
          <a:prstGeom prst="rightArrow">
            <a:avLst/>
          </a:prstGeom>
          <a:solidFill>
            <a:schemeClr val="accent1">
              <a:lumMod val="40000"/>
              <a:lumOff val="60000"/>
            </a:schemeClr>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dirty="0"/>
          </a:p>
        </p:txBody>
      </p:sp>
      <p:sp>
        <p:nvSpPr>
          <p:cNvPr id="24" name="Flèche droite 23"/>
          <p:cNvSpPr/>
          <p:nvPr/>
        </p:nvSpPr>
        <p:spPr>
          <a:xfrm>
            <a:off x="2931934" y="6566254"/>
            <a:ext cx="78006" cy="56337"/>
          </a:xfrm>
          <a:prstGeom prst="rightArrow">
            <a:avLst/>
          </a:prstGeom>
          <a:solidFill>
            <a:schemeClr val="accent1">
              <a:lumMod val="40000"/>
              <a:lumOff val="60000"/>
            </a:schemeClr>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dirty="0"/>
          </a:p>
        </p:txBody>
      </p:sp>
      <p:sp>
        <p:nvSpPr>
          <p:cNvPr id="25" name="Flèche droite 24"/>
          <p:cNvSpPr/>
          <p:nvPr/>
        </p:nvSpPr>
        <p:spPr>
          <a:xfrm>
            <a:off x="3568315" y="6567301"/>
            <a:ext cx="78006" cy="56337"/>
          </a:xfrm>
          <a:prstGeom prst="rightArrow">
            <a:avLst/>
          </a:prstGeom>
          <a:solidFill>
            <a:schemeClr val="accent1">
              <a:lumMod val="40000"/>
              <a:lumOff val="60000"/>
            </a:schemeClr>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dirty="0"/>
          </a:p>
        </p:txBody>
      </p:sp>
      <p:sp>
        <p:nvSpPr>
          <p:cNvPr id="26" name="ZoneTexte 25"/>
          <p:cNvSpPr txBox="1"/>
          <p:nvPr/>
        </p:nvSpPr>
        <p:spPr>
          <a:xfrm>
            <a:off x="3815887" y="5853513"/>
            <a:ext cx="389850" cy="215444"/>
          </a:xfrm>
          <a:prstGeom prst="rect">
            <a:avLst/>
          </a:prstGeom>
          <a:noFill/>
        </p:spPr>
        <p:txBody>
          <a:bodyPr wrap="none" rtlCol="0">
            <a:spAutoFit/>
          </a:bodyPr>
          <a:lstStyle/>
          <a:p>
            <a:r>
              <a:rPr lang="fr-FR" sz="800" dirty="0">
                <a:latin typeface="Bahnschrift Light Condensed" panose="020B0502040204020203" pitchFamily="34" charset="0"/>
              </a:rPr>
              <a:t>Le But</a:t>
            </a:r>
          </a:p>
        </p:txBody>
      </p:sp>
      <p:sp>
        <p:nvSpPr>
          <p:cNvPr id="27" name="ZoneTexte 26"/>
          <p:cNvSpPr txBox="1"/>
          <p:nvPr/>
        </p:nvSpPr>
        <p:spPr>
          <a:xfrm>
            <a:off x="3024423" y="5857834"/>
            <a:ext cx="792205" cy="215444"/>
          </a:xfrm>
          <a:prstGeom prst="rect">
            <a:avLst/>
          </a:prstGeom>
          <a:noFill/>
        </p:spPr>
        <p:txBody>
          <a:bodyPr wrap="none" rtlCol="0">
            <a:spAutoFit/>
          </a:bodyPr>
          <a:lstStyle/>
          <a:p>
            <a:r>
              <a:rPr lang="fr-FR" sz="800" dirty="0">
                <a:latin typeface="Bahnschrift Light Condensed" panose="020B0502040204020203" pitchFamily="34" charset="0"/>
              </a:rPr>
              <a:t>L’objet de la Quête</a:t>
            </a:r>
          </a:p>
        </p:txBody>
      </p:sp>
      <p:sp>
        <p:nvSpPr>
          <p:cNvPr id="28" name="ZoneTexte 27"/>
          <p:cNvSpPr txBox="1"/>
          <p:nvPr/>
        </p:nvSpPr>
        <p:spPr>
          <a:xfrm>
            <a:off x="2427106" y="6495080"/>
            <a:ext cx="506870" cy="215444"/>
          </a:xfrm>
          <a:prstGeom prst="rect">
            <a:avLst/>
          </a:prstGeom>
          <a:noFill/>
        </p:spPr>
        <p:txBody>
          <a:bodyPr wrap="none" rtlCol="0">
            <a:spAutoFit/>
          </a:bodyPr>
          <a:lstStyle/>
          <a:p>
            <a:r>
              <a:rPr lang="fr-FR" sz="800" dirty="0">
                <a:latin typeface="Bahnschrift Light Condensed" panose="020B0502040204020203" pitchFamily="34" charset="0"/>
              </a:rPr>
              <a:t>Les AIDES</a:t>
            </a:r>
          </a:p>
        </p:txBody>
      </p:sp>
      <p:sp>
        <p:nvSpPr>
          <p:cNvPr id="29" name="ZoneTexte 28"/>
          <p:cNvSpPr txBox="1"/>
          <p:nvPr/>
        </p:nvSpPr>
        <p:spPr>
          <a:xfrm>
            <a:off x="3074165" y="6495610"/>
            <a:ext cx="497252" cy="215444"/>
          </a:xfrm>
          <a:prstGeom prst="rect">
            <a:avLst/>
          </a:prstGeom>
          <a:noFill/>
        </p:spPr>
        <p:txBody>
          <a:bodyPr wrap="none" rtlCol="0">
            <a:spAutoFit/>
          </a:bodyPr>
          <a:lstStyle/>
          <a:p>
            <a:r>
              <a:rPr lang="fr-FR" sz="800" dirty="0">
                <a:latin typeface="Bahnschrift Light Condensed" panose="020B0502040204020203" pitchFamily="34" charset="0"/>
              </a:rPr>
              <a:t>Le HEROS</a:t>
            </a:r>
          </a:p>
        </p:txBody>
      </p:sp>
      <p:sp>
        <p:nvSpPr>
          <p:cNvPr id="30" name="ZoneTexte 29"/>
          <p:cNvSpPr txBox="1"/>
          <p:nvPr/>
        </p:nvSpPr>
        <p:spPr>
          <a:xfrm>
            <a:off x="3657189" y="6486701"/>
            <a:ext cx="548548" cy="215444"/>
          </a:xfrm>
          <a:prstGeom prst="rect">
            <a:avLst/>
          </a:prstGeom>
          <a:noFill/>
        </p:spPr>
        <p:txBody>
          <a:bodyPr wrap="none" rtlCol="0">
            <a:spAutoFit/>
          </a:bodyPr>
          <a:lstStyle/>
          <a:p>
            <a:r>
              <a:rPr lang="fr-FR" sz="800" dirty="0">
                <a:latin typeface="Bahnschrift Light Condensed" panose="020B0502040204020203" pitchFamily="34" charset="0"/>
              </a:rPr>
              <a:t>Les FREINS</a:t>
            </a:r>
          </a:p>
        </p:txBody>
      </p:sp>
      <p:sp>
        <p:nvSpPr>
          <p:cNvPr id="31" name="Flèche droite 30"/>
          <p:cNvSpPr/>
          <p:nvPr/>
        </p:nvSpPr>
        <p:spPr>
          <a:xfrm rot="16200000">
            <a:off x="3295387" y="6420646"/>
            <a:ext cx="102368" cy="47559"/>
          </a:xfrm>
          <a:prstGeom prst="rightArrow">
            <a:avLst/>
          </a:prstGeom>
          <a:solidFill>
            <a:schemeClr val="accent1">
              <a:lumMod val="40000"/>
              <a:lumOff val="60000"/>
            </a:schemeClr>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dirty="0"/>
          </a:p>
        </p:txBody>
      </p:sp>
      <p:sp>
        <p:nvSpPr>
          <p:cNvPr id="32" name="ZoneTexte 31"/>
          <p:cNvSpPr txBox="1"/>
          <p:nvPr/>
        </p:nvSpPr>
        <p:spPr>
          <a:xfrm>
            <a:off x="3160944" y="6176622"/>
            <a:ext cx="380232" cy="215444"/>
          </a:xfrm>
          <a:prstGeom prst="rect">
            <a:avLst/>
          </a:prstGeom>
          <a:noFill/>
        </p:spPr>
        <p:txBody>
          <a:bodyPr wrap="none" rtlCol="0">
            <a:spAutoFit/>
          </a:bodyPr>
          <a:lstStyle/>
          <a:p>
            <a:r>
              <a:rPr lang="fr-FR" sz="800" dirty="0">
                <a:latin typeface="Bahnschrift Light Condensed" panose="020B0502040204020203" pitchFamily="34" charset="0"/>
              </a:rPr>
              <a:t>Quête</a:t>
            </a:r>
          </a:p>
        </p:txBody>
      </p:sp>
      <p:pic>
        <p:nvPicPr>
          <p:cNvPr id="33" name="Image 32"/>
          <p:cNvPicPr>
            <a:picLocks noChangeAspect="1"/>
          </p:cNvPicPr>
          <p:nvPr/>
        </p:nvPicPr>
        <p:blipFill>
          <a:blip r:embed="rId3"/>
          <a:stretch>
            <a:fillRect/>
          </a:stretch>
        </p:blipFill>
        <p:spPr>
          <a:xfrm>
            <a:off x="9418768" y="3190642"/>
            <a:ext cx="647390" cy="228058"/>
          </a:xfrm>
          <a:prstGeom prst="rect">
            <a:avLst/>
          </a:prstGeom>
        </p:spPr>
      </p:pic>
    </p:spTree>
    <p:extLst>
      <p:ext uri="{BB962C8B-B14F-4D97-AF65-F5344CB8AC3E}">
        <p14:creationId xmlns:p14="http://schemas.microsoft.com/office/powerpoint/2010/main" val="1571455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CBB90F-3956-4015-4CFB-58996910816C}"/>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C3BEA6D0-4104-7769-E413-D3E7928DD928}"/>
              </a:ext>
            </a:extLst>
          </p:cNvPr>
          <p:cNvSpPr/>
          <p:nvPr/>
        </p:nvSpPr>
        <p:spPr>
          <a:xfrm>
            <a:off x="4447708" y="2123961"/>
            <a:ext cx="1080000" cy="330320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1D89A536-8604-44AA-394D-7858F2A78EE2}"/>
              </a:ext>
            </a:extLst>
          </p:cNvPr>
          <p:cNvSpPr/>
          <p:nvPr/>
        </p:nvSpPr>
        <p:spPr>
          <a:xfrm>
            <a:off x="7723121" y="2123962"/>
            <a:ext cx="1080000" cy="330320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a:extLst>
              <a:ext uri="{FF2B5EF4-FFF2-40B4-BE49-F238E27FC236}">
                <a16:creationId xmlns:a16="http://schemas.microsoft.com/office/drawing/2014/main" id="{A81EB158-B515-CF20-E0E0-8EAC4B46A8C9}"/>
              </a:ext>
            </a:extLst>
          </p:cNvPr>
          <p:cNvSpPr/>
          <p:nvPr/>
        </p:nvSpPr>
        <p:spPr>
          <a:xfrm rot="5400000">
            <a:off x="3014852" y="5778268"/>
            <a:ext cx="645489" cy="2172166"/>
          </a:xfrm>
          <a:custGeom>
            <a:avLst/>
            <a:gdLst>
              <a:gd name="csX0" fmla="*/ 0 w 636336"/>
              <a:gd name="csY0" fmla="*/ 0 h 2021055"/>
              <a:gd name="csX1" fmla="*/ 636336 w 636336"/>
              <a:gd name="csY1" fmla="*/ 0 h 2021055"/>
              <a:gd name="csX2" fmla="*/ 636336 w 636336"/>
              <a:gd name="csY2" fmla="*/ 2021055 h 2021055"/>
              <a:gd name="csX3" fmla="*/ 0 w 636336"/>
              <a:gd name="csY3" fmla="*/ 2021055 h 2021055"/>
              <a:gd name="csX4" fmla="*/ 0 w 636336"/>
              <a:gd name="csY4" fmla="*/ 0 h 2021055"/>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36602"/>
              <a:gd name="csY0" fmla="*/ 0 h 2021055"/>
              <a:gd name="csX1" fmla="*/ 627198 w 636602"/>
              <a:gd name="csY1" fmla="*/ 18287 h 2021055"/>
              <a:gd name="csX2" fmla="*/ 636336 w 636602"/>
              <a:gd name="csY2" fmla="*/ 2021055 h 2021055"/>
              <a:gd name="csX3" fmla="*/ 0 w 636602"/>
              <a:gd name="csY3" fmla="*/ 2021055 h 2021055"/>
              <a:gd name="csX4" fmla="*/ 0 w 636602"/>
              <a:gd name="csY4" fmla="*/ 0 h 2021055"/>
              <a:gd name="csX0" fmla="*/ 0 w 645489"/>
              <a:gd name="csY0" fmla="*/ 0 h 2021055"/>
              <a:gd name="csX1" fmla="*/ 645489 w 645489"/>
              <a:gd name="csY1" fmla="*/ 201167 h 2021055"/>
              <a:gd name="csX2" fmla="*/ 636336 w 645489"/>
              <a:gd name="csY2" fmla="*/ 2021055 h 2021055"/>
              <a:gd name="csX3" fmla="*/ 0 w 645489"/>
              <a:gd name="csY3" fmla="*/ 2021055 h 2021055"/>
              <a:gd name="csX4" fmla="*/ 0 w 645489"/>
              <a:gd name="csY4" fmla="*/ 0 h 2021055"/>
              <a:gd name="csX0" fmla="*/ 0 w 649547"/>
              <a:gd name="csY0" fmla="*/ 0 h 2021055"/>
              <a:gd name="csX1" fmla="*/ 645489 w 649547"/>
              <a:gd name="csY1" fmla="*/ 201167 h 2021055"/>
              <a:gd name="csX2" fmla="*/ 636336 w 649547"/>
              <a:gd name="csY2" fmla="*/ 2021055 h 2021055"/>
              <a:gd name="csX3" fmla="*/ 0 w 649547"/>
              <a:gd name="csY3" fmla="*/ 2021055 h 2021055"/>
              <a:gd name="csX4" fmla="*/ 0 w 649547"/>
              <a:gd name="csY4" fmla="*/ 0 h 2021055"/>
              <a:gd name="csX0" fmla="*/ 0 w 645489"/>
              <a:gd name="csY0" fmla="*/ 0 h 2021055"/>
              <a:gd name="csX1" fmla="*/ 645489 w 645489"/>
              <a:gd name="csY1" fmla="*/ 201167 h 2021055"/>
              <a:gd name="csX2" fmla="*/ 627192 w 645489"/>
              <a:gd name="csY2" fmla="*/ 1783311 h 2021055"/>
              <a:gd name="csX3" fmla="*/ 0 w 645489"/>
              <a:gd name="csY3" fmla="*/ 2021055 h 2021055"/>
              <a:gd name="csX4" fmla="*/ 0 w 645489"/>
              <a:gd name="csY4" fmla="*/ 0 h 2021055"/>
            </a:gdLst>
            <a:ahLst/>
            <a:cxnLst>
              <a:cxn ang="0">
                <a:pos x="csX0" y="csY0"/>
              </a:cxn>
              <a:cxn ang="0">
                <a:pos x="csX1" y="csY1"/>
              </a:cxn>
              <a:cxn ang="0">
                <a:pos x="csX2" y="csY2"/>
              </a:cxn>
              <a:cxn ang="0">
                <a:pos x="csX3" y="csY3"/>
              </a:cxn>
              <a:cxn ang="0">
                <a:pos x="csX4" y="csY4"/>
              </a:cxn>
            </a:cxnLst>
            <a:rect l="l" t="t" r="r" b="b"/>
            <a:pathLst>
              <a:path w="645489" h="2021055">
                <a:moveTo>
                  <a:pt x="0" y="0"/>
                </a:moveTo>
                <a:lnTo>
                  <a:pt x="645489" y="201167"/>
                </a:lnTo>
                <a:cubicBezTo>
                  <a:pt x="633299" y="381076"/>
                  <a:pt x="657673" y="1557682"/>
                  <a:pt x="627192" y="1783311"/>
                </a:cubicBezTo>
                <a:lnTo>
                  <a:pt x="0" y="2021055"/>
                </a:lnTo>
                <a:lnTo>
                  <a:pt x="0" y="0"/>
                </a:lnTo>
                <a:close/>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a:extLst>
              <a:ext uri="{FF2B5EF4-FFF2-40B4-BE49-F238E27FC236}">
                <a16:creationId xmlns:a16="http://schemas.microsoft.com/office/drawing/2014/main" id="{3367FFC1-0EBE-62D5-2A33-A27E752AE643}"/>
              </a:ext>
            </a:extLst>
          </p:cNvPr>
          <p:cNvSpPr/>
          <p:nvPr/>
        </p:nvSpPr>
        <p:spPr>
          <a:xfrm rot="5400000">
            <a:off x="2797599" y="481737"/>
            <a:ext cx="1080000" cy="2172168"/>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a:extLst>
              <a:ext uri="{FF2B5EF4-FFF2-40B4-BE49-F238E27FC236}">
                <a16:creationId xmlns:a16="http://schemas.microsoft.com/office/drawing/2014/main" id="{53798259-5B44-465A-9A7B-28BC501261E8}"/>
              </a:ext>
            </a:extLst>
          </p:cNvPr>
          <p:cNvSpPr/>
          <p:nvPr/>
        </p:nvSpPr>
        <p:spPr>
          <a:xfrm rot="5400000">
            <a:off x="2797601" y="4899382"/>
            <a:ext cx="1080000" cy="2172168"/>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7">
            <a:extLst>
              <a:ext uri="{FF2B5EF4-FFF2-40B4-BE49-F238E27FC236}">
                <a16:creationId xmlns:a16="http://schemas.microsoft.com/office/drawing/2014/main" id="{2DE1E713-38D5-5362-F795-1B3ECFB4774A}"/>
              </a:ext>
            </a:extLst>
          </p:cNvPr>
          <p:cNvSpPr/>
          <p:nvPr/>
        </p:nvSpPr>
        <p:spPr>
          <a:xfrm rot="5400000" flipH="1">
            <a:off x="3014853" y="-381006"/>
            <a:ext cx="645489" cy="2172165"/>
          </a:xfrm>
          <a:custGeom>
            <a:avLst/>
            <a:gdLst>
              <a:gd name="csX0" fmla="*/ 0 w 636336"/>
              <a:gd name="csY0" fmla="*/ 0 h 2021055"/>
              <a:gd name="csX1" fmla="*/ 636336 w 636336"/>
              <a:gd name="csY1" fmla="*/ 0 h 2021055"/>
              <a:gd name="csX2" fmla="*/ 636336 w 636336"/>
              <a:gd name="csY2" fmla="*/ 2021055 h 2021055"/>
              <a:gd name="csX3" fmla="*/ 0 w 636336"/>
              <a:gd name="csY3" fmla="*/ 2021055 h 2021055"/>
              <a:gd name="csX4" fmla="*/ 0 w 636336"/>
              <a:gd name="csY4" fmla="*/ 0 h 2021055"/>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36602"/>
              <a:gd name="csY0" fmla="*/ 0 h 2021055"/>
              <a:gd name="csX1" fmla="*/ 627198 w 636602"/>
              <a:gd name="csY1" fmla="*/ 18287 h 2021055"/>
              <a:gd name="csX2" fmla="*/ 636336 w 636602"/>
              <a:gd name="csY2" fmla="*/ 2021055 h 2021055"/>
              <a:gd name="csX3" fmla="*/ 0 w 636602"/>
              <a:gd name="csY3" fmla="*/ 2021055 h 2021055"/>
              <a:gd name="csX4" fmla="*/ 0 w 636602"/>
              <a:gd name="csY4" fmla="*/ 0 h 2021055"/>
              <a:gd name="csX0" fmla="*/ 0 w 645489"/>
              <a:gd name="csY0" fmla="*/ 0 h 2021055"/>
              <a:gd name="csX1" fmla="*/ 645489 w 645489"/>
              <a:gd name="csY1" fmla="*/ 201167 h 2021055"/>
              <a:gd name="csX2" fmla="*/ 636336 w 645489"/>
              <a:gd name="csY2" fmla="*/ 2021055 h 2021055"/>
              <a:gd name="csX3" fmla="*/ 0 w 645489"/>
              <a:gd name="csY3" fmla="*/ 2021055 h 2021055"/>
              <a:gd name="csX4" fmla="*/ 0 w 645489"/>
              <a:gd name="csY4" fmla="*/ 0 h 2021055"/>
              <a:gd name="csX0" fmla="*/ 0 w 649547"/>
              <a:gd name="csY0" fmla="*/ 0 h 2021055"/>
              <a:gd name="csX1" fmla="*/ 645489 w 649547"/>
              <a:gd name="csY1" fmla="*/ 201167 h 2021055"/>
              <a:gd name="csX2" fmla="*/ 636336 w 649547"/>
              <a:gd name="csY2" fmla="*/ 2021055 h 2021055"/>
              <a:gd name="csX3" fmla="*/ 0 w 649547"/>
              <a:gd name="csY3" fmla="*/ 2021055 h 2021055"/>
              <a:gd name="csX4" fmla="*/ 0 w 649547"/>
              <a:gd name="csY4" fmla="*/ 0 h 2021055"/>
              <a:gd name="csX0" fmla="*/ 0 w 645489"/>
              <a:gd name="csY0" fmla="*/ 0 h 2021055"/>
              <a:gd name="csX1" fmla="*/ 645489 w 645489"/>
              <a:gd name="csY1" fmla="*/ 201167 h 2021055"/>
              <a:gd name="csX2" fmla="*/ 627192 w 645489"/>
              <a:gd name="csY2" fmla="*/ 1783311 h 2021055"/>
              <a:gd name="csX3" fmla="*/ 0 w 645489"/>
              <a:gd name="csY3" fmla="*/ 2021055 h 2021055"/>
              <a:gd name="csX4" fmla="*/ 0 w 645489"/>
              <a:gd name="csY4" fmla="*/ 0 h 2021055"/>
            </a:gdLst>
            <a:ahLst/>
            <a:cxnLst>
              <a:cxn ang="0">
                <a:pos x="csX0" y="csY0"/>
              </a:cxn>
              <a:cxn ang="0">
                <a:pos x="csX1" y="csY1"/>
              </a:cxn>
              <a:cxn ang="0">
                <a:pos x="csX2" y="csY2"/>
              </a:cxn>
              <a:cxn ang="0">
                <a:pos x="csX3" y="csY3"/>
              </a:cxn>
              <a:cxn ang="0">
                <a:pos x="csX4" y="csY4"/>
              </a:cxn>
            </a:cxnLst>
            <a:rect l="l" t="t" r="r" b="b"/>
            <a:pathLst>
              <a:path w="645489" h="2021055">
                <a:moveTo>
                  <a:pt x="0" y="0"/>
                </a:moveTo>
                <a:lnTo>
                  <a:pt x="645489" y="201167"/>
                </a:lnTo>
                <a:cubicBezTo>
                  <a:pt x="633299" y="381076"/>
                  <a:pt x="657673" y="1557682"/>
                  <a:pt x="627192" y="1783311"/>
                </a:cubicBezTo>
                <a:lnTo>
                  <a:pt x="0" y="2021055"/>
                </a:lnTo>
                <a:lnTo>
                  <a:pt x="0" y="0"/>
                </a:lnTo>
                <a:close/>
              </a:path>
            </a:pathLst>
          </a:custGeom>
          <a:solidFill>
            <a:srgbClr val="DAE3F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18" name="Tableau 17">
            <a:extLst>
              <a:ext uri="{FF2B5EF4-FFF2-40B4-BE49-F238E27FC236}">
                <a16:creationId xmlns:a16="http://schemas.microsoft.com/office/drawing/2014/main" id="{575073FB-4137-3C57-E9DE-C59E2701BED1}"/>
              </a:ext>
            </a:extLst>
          </p:cNvPr>
          <p:cNvGraphicFramePr>
            <a:graphicFrameLocks noGrp="1"/>
          </p:cNvGraphicFramePr>
          <p:nvPr>
            <p:extLst>
              <p:ext uri="{D42A27DB-BD31-4B8C-83A1-F6EECF244321}">
                <p14:modId xmlns:p14="http://schemas.microsoft.com/office/powerpoint/2010/main" val="1424790434"/>
              </p:ext>
            </p:extLst>
          </p:nvPr>
        </p:nvGraphicFramePr>
        <p:xfrm>
          <a:off x="5547383" y="2133117"/>
          <a:ext cx="2177295" cy="3303201"/>
        </p:xfrm>
        <a:graphic>
          <a:graphicData uri="http://schemas.openxmlformats.org/drawingml/2006/table">
            <a:tbl>
              <a:tblPr firstRow="1" bandRow="1">
                <a:tableStyleId>{5C22544A-7EE6-4342-B048-85BDC9FD1C3A}</a:tableStyleId>
              </a:tblPr>
              <a:tblGrid>
                <a:gridCol w="2177295">
                  <a:extLst>
                    <a:ext uri="{9D8B030D-6E8A-4147-A177-3AD203B41FA5}">
                      <a16:colId xmlns:a16="http://schemas.microsoft.com/office/drawing/2014/main" val="1971878900"/>
                    </a:ext>
                  </a:extLst>
                </a:gridCol>
              </a:tblGrid>
              <a:tr h="3303201">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425935632"/>
                  </a:ext>
                </a:extLst>
              </a:tr>
            </a:tbl>
          </a:graphicData>
        </a:graphic>
      </p:graphicFrame>
      <p:graphicFrame>
        <p:nvGraphicFramePr>
          <p:cNvPr id="24" name="Tableau 23">
            <a:extLst>
              <a:ext uri="{FF2B5EF4-FFF2-40B4-BE49-F238E27FC236}">
                <a16:creationId xmlns:a16="http://schemas.microsoft.com/office/drawing/2014/main" id="{47EB90A2-DC6A-BE92-DAC5-85BEC1130202}"/>
              </a:ext>
            </a:extLst>
          </p:cNvPr>
          <p:cNvGraphicFramePr>
            <a:graphicFrameLocks noGrp="1"/>
          </p:cNvGraphicFramePr>
          <p:nvPr>
            <p:extLst>
              <p:ext uri="{D42A27DB-BD31-4B8C-83A1-F6EECF244321}">
                <p14:modId xmlns:p14="http://schemas.microsoft.com/office/powerpoint/2010/main" val="4091475365"/>
              </p:ext>
            </p:extLst>
          </p:nvPr>
        </p:nvGraphicFramePr>
        <p:xfrm>
          <a:off x="2261354" y="2123961"/>
          <a:ext cx="2177295" cy="3303201"/>
        </p:xfrm>
        <a:graphic>
          <a:graphicData uri="http://schemas.openxmlformats.org/drawingml/2006/table">
            <a:tbl>
              <a:tblPr firstRow="1" bandRow="1">
                <a:tableStyleId>{5C22544A-7EE6-4342-B048-85BDC9FD1C3A}</a:tableStyleId>
              </a:tblPr>
              <a:tblGrid>
                <a:gridCol w="2177295">
                  <a:extLst>
                    <a:ext uri="{9D8B030D-6E8A-4147-A177-3AD203B41FA5}">
                      <a16:colId xmlns:a16="http://schemas.microsoft.com/office/drawing/2014/main" val="1971878900"/>
                    </a:ext>
                  </a:extLst>
                </a:gridCol>
              </a:tblGrid>
              <a:tr h="3303201">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425935632"/>
                  </a:ext>
                </a:extLst>
              </a:tr>
            </a:tbl>
          </a:graphicData>
        </a:graphic>
      </p:graphicFrame>
      <p:pic>
        <p:nvPicPr>
          <p:cNvPr id="20" name="Image 19">
            <a:extLst>
              <a:ext uri="{FF2B5EF4-FFF2-40B4-BE49-F238E27FC236}">
                <a16:creationId xmlns:a16="http://schemas.microsoft.com/office/drawing/2014/main" id="{B9238C3C-C6AA-0C41-E624-1815B00655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1959" y="2778610"/>
            <a:ext cx="1875760" cy="1806448"/>
          </a:xfrm>
          <a:prstGeom prst="rect">
            <a:avLst/>
          </a:prstGeom>
        </p:spPr>
      </p:pic>
      <p:sp>
        <p:nvSpPr>
          <p:cNvPr id="22" name="ZoneTexte 21">
            <a:extLst>
              <a:ext uri="{FF2B5EF4-FFF2-40B4-BE49-F238E27FC236}">
                <a16:creationId xmlns:a16="http://schemas.microsoft.com/office/drawing/2014/main" id="{817BE96F-0024-570B-EAA9-B216ECBC1B9B}"/>
              </a:ext>
            </a:extLst>
          </p:cNvPr>
          <p:cNvSpPr txBox="1"/>
          <p:nvPr/>
        </p:nvSpPr>
        <p:spPr>
          <a:xfrm>
            <a:off x="2421959" y="2328009"/>
            <a:ext cx="1875761" cy="400110"/>
          </a:xfrm>
          <a:prstGeom prst="rect">
            <a:avLst/>
          </a:prstGeom>
          <a:solidFill>
            <a:schemeClr val="bg1"/>
          </a:solidFill>
        </p:spPr>
        <p:txBody>
          <a:bodyPr wrap="square" rtlCol="0">
            <a:spAutoFit/>
          </a:bodyPr>
          <a:lstStyle/>
          <a:p>
            <a:pPr algn="ctr"/>
            <a:r>
              <a:rPr lang="fr-FR" sz="2000" dirty="0">
                <a:solidFill>
                  <a:schemeClr val="accent1">
                    <a:lumMod val="75000"/>
                  </a:schemeClr>
                </a:solidFill>
                <a:latin typeface="Arial Black" panose="020B0A04020102020204" pitchFamily="34" charset="0"/>
              </a:rPr>
              <a:t>3</a:t>
            </a:r>
            <a:r>
              <a:rPr lang="fr-FR" sz="2000" baseline="30000" dirty="0">
                <a:solidFill>
                  <a:schemeClr val="accent1">
                    <a:lumMod val="75000"/>
                  </a:schemeClr>
                </a:solidFill>
                <a:latin typeface="Arial Black" panose="020B0A04020102020204" pitchFamily="34" charset="0"/>
              </a:rPr>
              <a:t>e</a:t>
            </a:r>
            <a:r>
              <a:rPr lang="fr-FR" sz="2000" dirty="0">
                <a:solidFill>
                  <a:schemeClr val="accent1">
                    <a:lumMod val="75000"/>
                  </a:schemeClr>
                </a:solidFill>
                <a:latin typeface="Arial Black" panose="020B0A04020102020204" pitchFamily="34" charset="0"/>
              </a:rPr>
              <a:t> Voie</a:t>
            </a:r>
          </a:p>
        </p:txBody>
      </p:sp>
      <p:sp>
        <p:nvSpPr>
          <p:cNvPr id="21" name="ZoneTexte 20">
            <a:extLst>
              <a:ext uri="{FF2B5EF4-FFF2-40B4-BE49-F238E27FC236}">
                <a16:creationId xmlns:a16="http://schemas.microsoft.com/office/drawing/2014/main" id="{A6F5EA63-F8F0-B4FD-E8AB-6EB6B169985A}"/>
              </a:ext>
            </a:extLst>
          </p:cNvPr>
          <p:cNvSpPr txBox="1"/>
          <p:nvPr/>
        </p:nvSpPr>
        <p:spPr>
          <a:xfrm>
            <a:off x="2384409" y="4648362"/>
            <a:ext cx="1913310" cy="584775"/>
          </a:xfrm>
          <a:prstGeom prst="rect">
            <a:avLst/>
          </a:prstGeom>
          <a:solidFill>
            <a:schemeClr val="bg1"/>
          </a:solidFill>
        </p:spPr>
        <p:txBody>
          <a:bodyPr wrap="square">
            <a:spAutoFit/>
          </a:bodyPr>
          <a:lstStyle/>
          <a:p>
            <a:pPr algn="ctr"/>
            <a:r>
              <a:rPr lang="fr-FR" sz="1000" dirty="0">
                <a:solidFill>
                  <a:schemeClr val="accent1">
                    <a:lumMod val="75000"/>
                  </a:schemeClr>
                </a:solidFill>
                <a:latin typeface="Aharoni" panose="02010803020104030203" pitchFamily="2" charset="-79"/>
                <a:cs typeface="Aharoni" panose="02010803020104030203" pitchFamily="2" charset="-79"/>
              </a:rPr>
              <a:t> Un jeu pour réfléchir à son </a:t>
            </a:r>
            <a:r>
              <a:rPr lang="fr-FR" sz="1200" dirty="0">
                <a:solidFill>
                  <a:schemeClr val="accent1">
                    <a:lumMod val="75000"/>
                  </a:schemeClr>
                </a:solidFill>
                <a:latin typeface="Aharoni" panose="02010803020104030203" pitchFamily="2" charset="-79"/>
                <a:cs typeface="Aharoni" panose="02010803020104030203" pitchFamily="2" charset="-79"/>
              </a:rPr>
              <a:t>orientation </a:t>
            </a:r>
          </a:p>
          <a:p>
            <a:pPr algn="ctr"/>
            <a:r>
              <a:rPr lang="fr-FR" sz="1000" dirty="0">
                <a:solidFill>
                  <a:schemeClr val="accent1">
                    <a:lumMod val="75000"/>
                  </a:schemeClr>
                </a:solidFill>
                <a:latin typeface="Aharoni" panose="02010803020104030203" pitchFamily="2" charset="-79"/>
                <a:cs typeface="Aharoni" panose="02010803020104030203" pitchFamily="2" charset="-79"/>
              </a:rPr>
              <a:t>après la</a:t>
            </a:r>
            <a:r>
              <a:rPr lang="fr-FR" sz="1000" dirty="0">
                <a:solidFill>
                  <a:schemeClr val="accent1">
                    <a:lumMod val="75000"/>
                  </a:schemeClr>
                </a:solidFill>
                <a:latin typeface="Arial Black" panose="020B0A04020102020204" pitchFamily="34" charset="0"/>
                <a:cs typeface="Aharoni" panose="02010803020104030203" pitchFamily="2" charset="-79"/>
              </a:rPr>
              <a:t> 3</a:t>
            </a:r>
            <a:r>
              <a:rPr lang="fr-FR" sz="1000" baseline="30000" dirty="0">
                <a:solidFill>
                  <a:schemeClr val="accent1">
                    <a:lumMod val="75000"/>
                  </a:schemeClr>
                </a:solidFill>
                <a:latin typeface="Arial Black" panose="020B0A04020102020204" pitchFamily="34" charset="0"/>
                <a:cs typeface="Aharoni" panose="02010803020104030203" pitchFamily="2" charset="-79"/>
              </a:rPr>
              <a:t>e</a:t>
            </a:r>
            <a:r>
              <a:rPr lang="fr-FR" sz="1000" dirty="0">
                <a:solidFill>
                  <a:schemeClr val="accent1">
                    <a:lumMod val="75000"/>
                  </a:schemeClr>
                </a:solidFill>
                <a:latin typeface="Arial Black" panose="020B0A04020102020204" pitchFamily="34" charset="0"/>
                <a:cs typeface="Aharoni" panose="02010803020104030203" pitchFamily="2" charset="-79"/>
              </a:rPr>
              <a:t> prépa-métiers</a:t>
            </a:r>
            <a:endParaRPr lang="fr-FR" sz="1000" dirty="0">
              <a:solidFill>
                <a:schemeClr val="accent1">
                  <a:lumMod val="75000"/>
                </a:schemeClr>
              </a:solidFill>
              <a:latin typeface="Aharoni" panose="02010803020104030203" pitchFamily="2" charset="-79"/>
              <a:cs typeface="Aharoni" panose="02010803020104030203" pitchFamily="2" charset="-79"/>
            </a:endParaRPr>
          </a:p>
        </p:txBody>
      </p:sp>
      <p:pic>
        <p:nvPicPr>
          <p:cNvPr id="25" name="Image 24">
            <a:extLst>
              <a:ext uri="{FF2B5EF4-FFF2-40B4-BE49-F238E27FC236}">
                <a16:creationId xmlns:a16="http://schemas.microsoft.com/office/drawing/2014/main" id="{B4D3A9C9-F4C4-DD00-8455-3A4289D23C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8150" y="3165130"/>
            <a:ext cx="1875760" cy="1806448"/>
          </a:xfrm>
          <a:prstGeom prst="rect">
            <a:avLst/>
          </a:prstGeom>
        </p:spPr>
      </p:pic>
      <p:pic>
        <p:nvPicPr>
          <p:cNvPr id="29" name="Image 28" descr="2019 - Trophée de l'excellence Boulanger Pâtissier | ECONOMIE GESTION Voie  professionnelle">
            <a:extLst>
              <a:ext uri="{FF2B5EF4-FFF2-40B4-BE49-F238E27FC236}">
                <a16:creationId xmlns:a16="http://schemas.microsoft.com/office/drawing/2014/main" id="{C1E18C07-95C8-F854-1639-4A1B30DC396A}"/>
              </a:ext>
            </a:extLst>
          </p:cNvPr>
          <p:cNvPicPr>
            <a:picLocks noChangeAspect="1"/>
          </p:cNvPicPr>
          <p:nvPr/>
        </p:nvPicPr>
        <p:blipFill>
          <a:blip r:embed="rId3"/>
          <a:stretch>
            <a:fillRect/>
          </a:stretch>
        </p:blipFill>
        <p:spPr>
          <a:xfrm rot="5400000">
            <a:off x="7644147" y="3439979"/>
            <a:ext cx="1620793" cy="620007"/>
          </a:xfrm>
          <a:prstGeom prst="rect">
            <a:avLst/>
          </a:prstGeom>
        </p:spPr>
      </p:pic>
      <p:sp>
        <p:nvSpPr>
          <p:cNvPr id="33" name="Rectangle 7">
            <a:extLst>
              <a:ext uri="{FF2B5EF4-FFF2-40B4-BE49-F238E27FC236}">
                <a16:creationId xmlns:a16="http://schemas.microsoft.com/office/drawing/2014/main" id="{FFC5A469-4B57-C45C-A660-46F7C73BBAA3}"/>
              </a:ext>
            </a:extLst>
          </p:cNvPr>
          <p:cNvSpPr/>
          <p:nvPr/>
        </p:nvSpPr>
        <p:spPr>
          <a:xfrm rot="5400000" flipH="1">
            <a:off x="4659209" y="1248661"/>
            <a:ext cx="645489" cy="1068493"/>
          </a:xfrm>
          <a:custGeom>
            <a:avLst/>
            <a:gdLst>
              <a:gd name="csX0" fmla="*/ 0 w 636336"/>
              <a:gd name="csY0" fmla="*/ 0 h 2021055"/>
              <a:gd name="csX1" fmla="*/ 636336 w 636336"/>
              <a:gd name="csY1" fmla="*/ 0 h 2021055"/>
              <a:gd name="csX2" fmla="*/ 636336 w 636336"/>
              <a:gd name="csY2" fmla="*/ 2021055 h 2021055"/>
              <a:gd name="csX3" fmla="*/ 0 w 636336"/>
              <a:gd name="csY3" fmla="*/ 2021055 h 2021055"/>
              <a:gd name="csX4" fmla="*/ 0 w 636336"/>
              <a:gd name="csY4" fmla="*/ 0 h 2021055"/>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36602"/>
              <a:gd name="csY0" fmla="*/ 0 h 2021055"/>
              <a:gd name="csX1" fmla="*/ 627198 w 636602"/>
              <a:gd name="csY1" fmla="*/ 18287 h 2021055"/>
              <a:gd name="csX2" fmla="*/ 636336 w 636602"/>
              <a:gd name="csY2" fmla="*/ 2021055 h 2021055"/>
              <a:gd name="csX3" fmla="*/ 0 w 636602"/>
              <a:gd name="csY3" fmla="*/ 2021055 h 2021055"/>
              <a:gd name="csX4" fmla="*/ 0 w 636602"/>
              <a:gd name="csY4" fmla="*/ 0 h 2021055"/>
              <a:gd name="csX0" fmla="*/ 0 w 645489"/>
              <a:gd name="csY0" fmla="*/ 0 h 2021055"/>
              <a:gd name="csX1" fmla="*/ 645489 w 645489"/>
              <a:gd name="csY1" fmla="*/ 201167 h 2021055"/>
              <a:gd name="csX2" fmla="*/ 636336 w 645489"/>
              <a:gd name="csY2" fmla="*/ 2021055 h 2021055"/>
              <a:gd name="csX3" fmla="*/ 0 w 645489"/>
              <a:gd name="csY3" fmla="*/ 2021055 h 2021055"/>
              <a:gd name="csX4" fmla="*/ 0 w 645489"/>
              <a:gd name="csY4" fmla="*/ 0 h 2021055"/>
              <a:gd name="csX0" fmla="*/ 0 w 649547"/>
              <a:gd name="csY0" fmla="*/ 0 h 2021055"/>
              <a:gd name="csX1" fmla="*/ 645489 w 649547"/>
              <a:gd name="csY1" fmla="*/ 201167 h 2021055"/>
              <a:gd name="csX2" fmla="*/ 636336 w 649547"/>
              <a:gd name="csY2" fmla="*/ 2021055 h 2021055"/>
              <a:gd name="csX3" fmla="*/ 0 w 649547"/>
              <a:gd name="csY3" fmla="*/ 2021055 h 2021055"/>
              <a:gd name="csX4" fmla="*/ 0 w 649547"/>
              <a:gd name="csY4" fmla="*/ 0 h 2021055"/>
              <a:gd name="csX0" fmla="*/ 0 w 645489"/>
              <a:gd name="csY0" fmla="*/ 0 h 2021055"/>
              <a:gd name="csX1" fmla="*/ 645489 w 645489"/>
              <a:gd name="csY1" fmla="*/ 201167 h 2021055"/>
              <a:gd name="csX2" fmla="*/ 627192 w 645489"/>
              <a:gd name="csY2" fmla="*/ 1783311 h 2021055"/>
              <a:gd name="csX3" fmla="*/ 0 w 645489"/>
              <a:gd name="csY3" fmla="*/ 2021055 h 2021055"/>
              <a:gd name="csX4" fmla="*/ 0 w 645489"/>
              <a:gd name="csY4" fmla="*/ 0 h 2021055"/>
            </a:gdLst>
            <a:ahLst/>
            <a:cxnLst>
              <a:cxn ang="0">
                <a:pos x="csX0" y="csY0"/>
              </a:cxn>
              <a:cxn ang="0">
                <a:pos x="csX1" y="csY1"/>
              </a:cxn>
              <a:cxn ang="0">
                <a:pos x="csX2" y="csY2"/>
              </a:cxn>
              <a:cxn ang="0">
                <a:pos x="csX3" y="csY3"/>
              </a:cxn>
              <a:cxn ang="0">
                <a:pos x="csX4" y="csY4"/>
              </a:cxn>
            </a:cxnLst>
            <a:rect l="l" t="t" r="r" b="b"/>
            <a:pathLst>
              <a:path w="645489" h="2021055">
                <a:moveTo>
                  <a:pt x="0" y="0"/>
                </a:moveTo>
                <a:lnTo>
                  <a:pt x="645489" y="201167"/>
                </a:lnTo>
                <a:cubicBezTo>
                  <a:pt x="633299" y="381076"/>
                  <a:pt x="657673" y="1557682"/>
                  <a:pt x="627192" y="1783311"/>
                </a:cubicBezTo>
                <a:lnTo>
                  <a:pt x="0" y="2021055"/>
                </a:lnTo>
                <a:lnTo>
                  <a:pt x="0" y="0"/>
                </a:lnTo>
                <a:close/>
              </a:path>
            </a:pathLst>
          </a:cu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ectangle 7">
            <a:extLst>
              <a:ext uri="{FF2B5EF4-FFF2-40B4-BE49-F238E27FC236}">
                <a16:creationId xmlns:a16="http://schemas.microsoft.com/office/drawing/2014/main" id="{460C3CDF-3623-4094-8D0E-57992B820171}"/>
              </a:ext>
            </a:extLst>
          </p:cNvPr>
          <p:cNvSpPr/>
          <p:nvPr/>
        </p:nvSpPr>
        <p:spPr>
          <a:xfrm rot="16200000" flipH="1">
            <a:off x="4659210" y="5233974"/>
            <a:ext cx="645489" cy="1068493"/>
          </a:xfrm>
          <a:custGeom>
            <a:avLst/>
            <a:gdLst>
              <a:gd name="csX0" fmla="*/ 0 w 636336"/>
              <a:gd name="csY0" fmla="*/ 0 h 2021055"/>
              <a:gd name="csX1" fmla="*/ 636336 w 636336"/>
              <a:gd name="csY1" fmla="*/ 0 h 2021055"/>
              <a:gd name="csX2" fmla="*/ 636336 w 636336"/>
              <a:gd name="csY2" fmla="*/ 2021055 h 2021055"/>
              <a:gd name="csX3" fmla="*/ 0 w 636336"/>
              <a:gd name="csY3" fmla="*/ 2021055 h 2021055"/>
              <a:gd name="csX4" fmla="*/ 0 w 636336"/>
              <a:gd name="csY4" fmla="*/ 0 h 2021055"/>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36602"/>
              <a:gd name="csY0" fmla="*/ 0 h 2021055"/>
              <a:gd name="csX1" fmla="*/ 627198 w 636602"/>
              <a:gd name="csY1" fmla="*/ 18287 h 2021055"/>
              <a:gd name="csX2" fmla="*/ 636336 w 636602"/>
              <a:gd name="csY2" fmla="*/ 2021055 h 2021055"/>
              <a:gd name="csX3" fmla="*/ 0 w 636602"/>
              <a:gd name="csY3" fmla="*/ 2021055 h 2021055"/>
              <a:gd name="csX4" fmla="*/ 0 w 636602"/>
              <a:gd name="csY4" fmla="*/ 0 h 2021055"/>
              <a:gd name="csX0" fmla="*/ 0 w 645489"/>
              <a:gd name="csY0" fmla="*/ 0 h 2021055"/>
              <a:gd name="csX1" fmla="*/ 645489 w 645489"/>
              <a:gd name="csY1" fmla="*/ 201167 h 2021055"/>
              <a:gd name="csX2" fmla="*/ 636336 w 645489"/>
              <a:gd name="csY2" fmla="*/ 2021055 h 2021055"/>
              <a:gd name="csX3" fmla="*/ 0 w 645489"/>
              <a:gd name="csY3" fmla="*/ 2021055 h 2021055"/>
              <a:gd name="csX4" fmla="*/ 0 w 645489"/>
              <a:gd name="csY4" fmla="*/ 0 h 2021055"/>
              <a:gd name="csX0" fmla="*/ 0 w 649547"/>
              <a:gd name="csY0" fmla="*/ 0 h 2021055"/>
              <a:gd name="csX1" fmla="*/ 645489 w 649547"/>
              <a:gd name="csY1" fmla="*/ 201167 h 2021055"/>
              <a:gd name="csX2" fmla="*/ 636336 w 649547"/>
              <a:gd name="csY2" fmla="*/ 2021055 h 2021055"/>
              <a:gd name="csX3" fmla="*/ 0 w 649547"/>
              <a:gd name="csY3" fmla="*/ 2021055 h 2021055"/>
              <a:gd name="csX4" fmla="*/ 0 w 649547"/>
              <a:gd name="csY4" fmla="*/ 0 h 2021055"/>
              <a:gd name="csX0" fmla="*/ 0 w 645489"/>
              <a:gd name="csY0" fmla="*/ 0 h 2021055"/>
              <a:gd name="csX1" fmla="*/ 645489 w 645489"/>
              <a:gd name="csY1" fmla="*/ 201167 h 2021055"/>
              <a:gd name="csX2" fmla="*/ 627192 w 645489"/>
              <a:gd name="csY2" fmla="*/ 1783311 h 2021055"/>
              <a:gd name="csX3" fmla="*/ 0 w 645489"/>
              <a:gd name="csY3" fmla="*/ 2021055 h 2021055"/>
              <a:gd name="csX4" fmla="*/ 0 w 645489"/>
              <a:gd name="csY4" fmla="*/ 0 h 2021055"/>
            </a:gdLst>
            <a:ahLst/>
            <a:cxnLst>
              <a:cxn ang="0">
                <a:pos x="csX0" y="csY0"/>
              </a:cxn>
              <a:cxn ang="0">
                <a:pos x="csX1" y="csY1"/>
              </a:cxn>
              <a:cxn ang="0">
                <a:pos x="csX2" y="csY2"/>
              </a:cxn>
              <a:cxn ang="0">
                <a:pos x="csX3" y="csY3"/>
              </a:cxn>
              <a:cxn ang="0">
                <a:pos x="csX4" y="csY4"/>
              </a:cxn>
            </a:cxnLst>
            <a:rect l="l" t="t" r="r" b="b"/>
            <a:pathLst>
              <a:path w="645489" h="2021055">
                <a:moveTo>
                  <a:pt x="0" y="0"/>
                </a:moveTo>
                <a:lnTo>
                  <a:pt x="645489" y="201167"/>
                </a:lnTo>
                <a:cubicBezTo>
                  <a:pt x="633299" y="381076"/>
                  <a:pt x="657673" y="1557682"/>
                  <a:pt x="627192" y="1783311"/>
                </a:cubicBezTo>
                <a:lnTo>
                  <a:pt x="0" y="2021055"/>
                </a:lnTo>
                <a:lnTo>
                  <a:pt x="0" y="0"/>
                </a:lnTo>
                <a:close/>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Rectangle 7">
            <a:extLst>
              <a:ext uri="{FF2B5EF4-FFF2-40B4-BE49-F238E27FC236}">
                <a16:creationId xmlns:a16="http://schemas.microsoft.com/office/drawing/2014/main" id="{5A138F14-6926-B73B-7200-B7DA404E1EC2}"/>
              </a:ext>
            </a:extLst>
          </p:cNvPr>
          <p:cNvSpPr/>
          <p:nvPr/>
        </p:nvSpPr>
        <p:spPr>
          <a:xfrm rot="16200000" flipH="1">
            <a:off x="1383854" y="5233139"/>
            <a:ext cx="645489" cy="1070163"/>
          </a:xfrm>
          <a:custGeom>
            <a:avLst/>
            <a:gdLst>
              <a:gd name="csX0" fmla="*/ 0 w 636336"/>
              <a:gd name="csY0" fmla="*/ 0 h 2021055"/>
              <a:gd name="csX1" fmla="*/ 636336 w 636336"/>
              <a:gd name="csY1" fmla="*/ 0 h 2021055"/>
              <a:gd name="csX2" fmla="*/ 636336 w 636336"/>
              <a:gd name="csY2" fmla="*/ 2021055 h 2021055"/>
              <a:gd name="csX3" fmla="*/ 0 w 636336"/>
              <a:gd name="csY3" fmla="*/ 2021055 h 2021055"/>
              <a:gd name="csX4" fmla="*/ 0 w 636336"/>
              <a:gd name="csY4" fmla="*/ 0 h 2021055"/>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36602"/>
              <a:gd name="csY0" fmla="*/ 0 h 2021055"/>
              <a:gd name="csX1" fmla="*/ 627198 w 636602"/>
              <a:gd name="csY1" fmla="*/ 18287 h 2021055"/>
              <a:gd name="csX2" fmla="*/ 636336 w 636602"/>
              <a:gd name="csY2" fmla="*/ 2021055 h 2021055"/>
              <a:gd name="csX3" fmla="*/ 0 w 636602"/>
              <a:gd name="csY3" fmla="*/ 2021055 h 2021055"/>
              <a:gd name="csX4" fmla="*/ 0 w 636602"/>
              <a:gd name="csY4" fmla="*/ 0 h 2021055"/>
              <a:gd name="csX0" fmla="*/ 0 w 645489"/>
              <a:gd name="csY0" fmla="*/ 0 h 2021055"/>
              <a:gd name="csX1" fmla="*/ 645489 w 645489"/>
              <a:gd name="csY1" fmla="*/ 201167 h 2021055"/>
              <a:gd name="csX2" fmla="*/ 636336 w 645489"/>
              <a:gd name="csY2" fmla="*/ 2021055 h 2021055"/>
              <a:gd name="csX3" fmla="*/ 0 w 645489"/>
              <a:gd name="csY3" fmla="*/ 2021055 h 2021055"/>
              <a:gd name="csX4" fmla="*/ 0 w 645489"/>
              <a:gd name="csY4" fmla="*/ 0 h 2021055"/>
              <a:gd name="csX0" fmla="*/ 0 w 649547"/>
              <a:gd name="csY0" fmla="*/ 0 h 2021055"/>
              <a:gd name="csX1" fmla="*/ 645489 w 649547"/>
              <a:gd name="csY1" fmla="*/ 201167 h 2021055"/>
              <a:gd name="csX2" fmla="*/ 636336 w 649547"/>
              <a:gd name="csY2" fmla="*/ 2021055 h 2021055"/>
              <a:gd name="csX3" fmla="*/ 0 w 649547"/>
              <a:gd name="csY3" fmla="*/ 2021055 h 2021055"/>
              <a:gd name="csX4" fmla="*/ 0 w 649547"/>
              <a:gd name="csY4" fmla="*/ 0 h 2021055"/>
              <a:gd name="csX0" fmla="*/ 0 w 645489"/>
              <a:gd name="csY0" fmla="*/ 0 h 2021055"/>
              <a:gd name="csX1" fmla="*/ 645489 w 645489"/>
              <a:gd name="csY1" fmla="*/ 201167 h 2021055"/>
              <a:gd name="csX2" fmla="*/ 627192 w 645489"/>
              <a:gd name="csY2" fmla="*/ 1783311 h 2021055"/>
              <a:gd name="csX3" fmla="*/ 0 w 645489"/>
              <a:gd name="csY3" fmla="*/ 2021055 h 2021055"/>
              <a:gd name="csX4" fmla="*/ 0 w 645489"/>
              <a:gd name="csY4" fmla="*/ 0 h 2021055"/>
            </a:gdLst>
            <a:ahLst/>
            <a:cxnLst>
              <a:cxn ang="0">
                <a:pos x="csX0" y="csY0"/>
              </a:cxn>
              <a:cxn ang="0">
                <a:pos x="csX1" y="csY1"/>
              </a:cxn>
              <a:cxn ang="0">
                <a:pos x="csX2" y="csY2"/>
              </a:cxn>
              <a:cxn ang="0">
                <a:pos x="csX3" y="csY3"/>
              </a:cxn>
              <a:cxn ang="0">
                <a:pos x="csX4" y="csY4"/>
              </a:cxn>
            </a:cxnLst>
            <a:rect l="l" t="t" r="r" b="b"/>
            <a:pathLst>
              <a:path w="645489" h="2021055">
                <a:moveTo>
                  <a:pt x="0" y="0"/>
                </a:moveTo>
                <a:lnTo>
                  <a:pt x="645489" y="201167"/>
                </a:lnTo>
                <a:cubicBezTo>
                  <a:pt x="633299" y="381076"/>
                  <a:pt x="657673" y="1557682"/>
                  <a:pt x="627192" y="1783311"/>
                </a:cubicBezTo>
                <a:lnTo>
                  <a:pt x="0" y="2021055"/>
                </a:lnTo>
                <a:lnTo>
                  <a:pt x="0" y="0"/>
                </a:lnTo>
                <a:close/>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7">
            <a:extLst>
              <a:ext uri="{FF2B5EF4-FFF2-40B4-BE49-F238E27FC236}">
                <a16:creationId xmlns:a16="http://schemas.microsoft.com/office/drawing/2014/main" id="{05137914-5755-ACC6-E58D-8FDB1338B4FC}"/>
              </a:ext>
            </a:extLst>
          </p:cNvPr>
          <p:cNvSpPr/>
          <p:nvPr/>
        </p:nvSpPr>
        <p:spPr>
          <a:xfrm rot="5400000" flipH="1">
            <a:off x="1376385" y="1246141"/>
            <a:ext cx="645489" cy="1055226"/>
          </a:xfrm>
          <a:custGeom>
            <a:avLst/>
            <a:gdLst>
              <a:gd name="csX0" fmla="*/ 0 w 636336"/>
              <a:gd name="csY0" fmla="*/ 0 h 2021055"/>
              <a:gd name="csX1" fmla="*/ 636336 w 636336"/>
              <a:gd name="csY1" fmla="*/ 0 h 2021055"/>
              <a:gd name="csX2" fmla="*/ 636336 w 636336"/>
              <a:gd name="csY2" fmla="*/ 2021055 h 2021055"/>
              <a:gd name="csX3" fmla="*/ 0 w 636336"/>
              <a:gd name="csY3" fmla="*/ 2021055 h 2021055"/>
              <a:gd name="csX4" fmla="*/ 0 w 636336"/>
              <a:gd name="csY4" fmla="*/ 0 h 2021055"/>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45483"/>
              <a:gd name="csY0" fmla="*/ 1 h 2021056"/>
              <a:gd name="csX1" fmla="*/ 645483 w 645483"/>
              <a:gd name="csY1" fmla="*/ 0 h 2021056"/>
              <a:gd name="csX2" fmla="*/ 636336 w 645483"/>
              <a:gd name="csY2" fmla="*/ 2021056 h 2021056"/>
              <a:gd name="csX3" fmla="*/ 0 w 645483"/>
              <a:gd name="csY3" fmla="*/ 2021056 h 2021056"/>
              <a:gd name="csX4" fmla="*/ 0 w 645483"/>
              <a:gd name="csY4" fmla="*/ 1 h 2021056"/>
              <a:gd name="csX0" fmla="*/ 0 w 636602"/>
              <a:gd name="csY0" fmla="*/ 0 h 2021055"/>
              <a:gd name="csX1" fmla="*/ 627198 w 636602"/>
              <a:gd name="csY1" fmla="*/ 18287 h 2021055"/>
              <a:gd name="csX2" fmla="*/ 636336 w 636602"/>
              <a:gd name="csY2" fmla="*/ 2021055 h 2021055"/>
              <a:gd name="csX3" fmla="*/ 0 w 636602"/>
              <a:gd name="csY3" fmla="*/ 2021055 h 2021055"/>
              <a:gd name="csX4" fmla="*/ 0 w 636602"/>
              <a:gd name="csY4" fmla="*/ 0 h 2021055"/>
              <a:gd name="csX0" fmla="*/ 0 w 645489"/>
              <a:gd name="csY0" fmla="*/ 0 h 2021055"/>
              <a:gd name="csX1" fmla="*/ 645489 w 645489"/>
              <a:gd name="csY1" fmla="*/ 201167 h 2021055"/>
              <a:gd name="csX2" fmla="*/ 636336 w 645489"/>
              <a:gd name="csY2" fmla="*/ 2021055 h 2021055"/>
              <a:gd name="csX3" fmla="*/ 0 w 645489"/>
              <a:gd name="csY3" fmla="*/ 2021055 h 2021055"/>
              <a:gd name="csX4" fmla="*/ 0 w 645489"/>
              <a:gd name="csY4" fmla="*/ 0 h 2021055"/>
              <a:gd name="csX0" fmla="*/ 0 w 649547"/>
              <a:gd name="csY0" fmla="*/ 0 h 2021055"/>
              <a:gd name="csX1" fmla="*/ 645489 w 649547"/>
              <a:gd name="csY1" fmla="*/ 201167 h 2021055"/>
              <a:gd name="csX2" fmla="*/ 636336 w 649547"/>
              <a:gd name="csY2" fmla="*/ 2021055 h 2021055"/>
              <a:gd name="csX3" fmla="*/ 0 w 649547"/>
              <a:gd name="csY3" fmla="*/ 2021055 h 2021055"/>
              <a:gd name="csX4" fmla="*/ 0 w 649547"/>
              <a:gd name="csY4" fmla="*/ 0 h 2021055"/>
              <a:gd name="csX0" fmla="*/ 0 w 645489"/>
              <a:gd name="csY0" fmla="*/ 0 h 2021055"/>
              <a:gd name="csX1" fmla="*/ 645489 w 645489"/>
              <a:gd name="csY1" fmla="*/ 201167 h 2021055"/>
              <a:gd name="csX2" fmla="*/ 627192 w 645489"/>
              <a:gd name="csY2" fmla="*/ 1783311 h 2021055"/>
              <a:gd name="csX3" fmla="*/ 0 w 645489"/>
              <a:gd name="csY3" fmla="*/ 2021055 h 2021055"/>
              <a:gd name="csX4" fmla="*/ 0 w 645489"/>
              <a:gd name="csY4" fmla="*/ 0 h 2021055"/>
            </a:gdLst>
            <a:ahLst/>
            <a:cxnLst>
              <a:cxn ang="0">
                <a:pos x="csX0" y="csY0"/>
              </a:cxn>
              <a:cxn ang="0">
                <a:pos x="csX1" y="csY1"/>
              </a:cxn>
              <a:cxn ang="0">
                <a:pos x="csX2" y="csY2"/>
              </a:cxn>
              <a:cxn ang="0">
                <a:pos x="csX3" y="csY3"/>
              </a:cxn>
              <a:cxn ang="0">
                <a:pos x="csX4" y="csY4"/>
              </a:cxn>
            </a:cxnLst>
            <a:rect l="l" t="t" r="r" b="b"/>
            <a:pathLst>
              <a:path w="645489" h="2021055">
                <a:moveTo>
                  <a:pt x="0" y="0"/>
                </a:moveTo>
                <a:lnTo>
                  <a:pt x="645489" y="201167"/>
                </a:lnTo>
                <a:cubicBezTo>
                  <a:pt x="633299" y="381076"/>
                  <a:pt x="657673" y="1557682"/>
                  <a:pt x="627192" y="1783311"/>
                </a:cubicBezTo>
                <a:lnTo>
                  <a:pt x="0" y="2021055"/>
                </a:lnTo>
                <a:lnTo>
                  <a:pt x="0" y="0"/>
                </a:lnTo>
                <a:close/>
              </a:path>
            </a:pathLst>
          </a:cu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ZoneTexte 22">
            <a:extLst>
              <a:ext uri="{FF2B5EF4-FFF2-40B4-BE49-F238E27FC236}">
                <a16:creationId xmlns:a16="http://schemas.microsoft.com/office/drawing/2014/main" id="{B4204DAF-F82B-443C-5F3C-4940A0A6D540}"/>
              </a:ext>
            </a:extLst>
          </p:cNvPr>
          <p:cNvSpPr txBox="1"/>
          <p:nvPr/>
        </p:nvSpPr>
        <p:spPr>
          <a:xfrm>
            <a:off x="5692525" y="2648258"/>
            <a:ext cx="1881385" cy="400110"/>
          </a:xfrm>
          <a:prstGeom prst="rect">
            <a:avLst/>
          </a:prstGeom>
          <a:solidFill>
            <a:schemeClr val="bg1"/>
          </a:solidFill>
        </p:spPr>
        <p:txBody>
          <a:bodyPr wrap="square" rtlCol="0">
            <a:spAutoFit/>
          </a:bodyPr>
          <a:lstStyle/>
          <a:p>
            <a:pPr algn="ctr"/>
            <a:r>
              <a:rPr lang="fr-FR" sz="2000" dirty="0">
                <a:solidFill>
                  <a:schemeClr val="accent1">
                    <a:lumMod val="75000"/>
                  </a:schemeClr>
                </a:solidFill>
                <a:latin typeface="Arial Black" panose="020B0A04020102020204" pitchFamily="34" charset="0"/>
              </a:rPr>
              <a:t>3</a:t>
            </a:r>
            <a:r>
              <a:rPr lang="fr-FR" sz="2000" baseline="30000" dirty="0">
                <a:solidFill>
                  <a:schemeClr val="accent1">
                    <a:lumMod val="75000"/>
                  </a:schemeClr>
                </a:solidFill>
                <a:latin typeface="Arial Black" panose="020B0A04020102020204" pitchFamily="34" charset="0"/>
              </a:rPr>
              <a:t>e</a:t>
            </a:r>
            <a:r>
              <a:rPr lang="fr-FR" sz="2000" dirty="0">
                <a:solidFill>
                  <a:schemeClr val="accent1">
                    <a:lumMod val="75000"/>
                  </a:schemeClr>
                </a:solidFill>
                <a:latin typeface="Arial Black" panose="020B0A04020102020204" pitchFamily="34" charset="0"/>
              </a:rPr>
              <a:t> Voie</a:t>
            </a:r>
          </a:p>
        </p:txBody>
      </p:sp>
      <p:sp>
        <p:nvSpPr>
          <p:cNvPr id="28" name="ZoneTexte 27">
            <a:extLst>
              <a:ext uri="{FF2B5EF4-FFF2-40B4-BE49-F238E27FC236}">
                <a16:creationId xmlns:a16="http://schemas.microsoft.com/office/drawing/2014/main" id="{F4FC3051-B05D-49F8-20C4-7790C2DAEFB1}"/>
              </a:ext>
            </a:extLst>
          </p:cNvPr>
          <p:cNvSpPr txBox="1"/>
          <p:nvPr/>
        </p:nvSpPr>
        <p:spPr>
          <a:xfrm>
            <a:off x="5834491" y="1052674"/>
            <a:ext cx="3005951" cy="369332"/>
          </a:xfrm>
          <a:prstGeom prst="rect">
            <a:avLst/>
          </a:prstGeom>
          <a:noFill/>
        </p:spPr>
        <p:txBody>
          <a:bodyPr wrap="none" rtlCol="0">
            <a:spAutoFit/>
          </a:bodyPr>
          <a:lstStyle/>
          <a:p>
            <a:r>
              <a:rPr lang="fr-FR" dirty="0"/>
              <a:t>Boîte à découper et coller !</a:t>
            </a:r>
          </a:p>
        </p:txBody>
      </p:sp>
      <p:pic>
        <p:nvPicPr>
          <p:cNvPr id="31" name="Image 30" descr="2019 - Trophée de l'excellence Boulanger Pâtissier | ECONOMIE GESTION Voie  professionnelle">
            <a:extLst>
              <a:ext uri="{FF2B5EF4-FFF2-40B4-BE49-F238E27FC236}">
                <a16:creationId xmlns:a16="http://schemas.microsoft.com/office/drawing/2014/main" id="{9432144B-7A93-810C-CB5A-E4BD2F355FFF}"/>
              </a:ext>
            </a:extLst>
          </p:cNvPr>
          <p:cNvPicPr>
            <a:picLocks noChangeAspect="1"/>
          </p:cNvPicPr>
          <p:nvPr/>
        </p:nvPicPr>
        <p:blipFill>
          <a:blip r:embed="rId3"/>
          <a:stretch>
            <a:fillRect/>
          </a:stretch>
        </p:blipFill>
        <p:spPr>
          <a:xfrm>
            <a:off x="7789934" y="6422569"/>
            <a:ext cx="1491854" cy="570684"/>
          </a:xfrm>
          <a:prstGeom prst="rect">
            <a:avLst/>
          </a:prstGeom>
        </p:spPr>
      </p:pic>
      <p:pic>
        <p:nvPicPr>
          <p:cNvPr id="3" name="Image 2" descr="A propos du logo « Recyclage »...">
            <a:extLst>
              <a:ext uri="{FF2B5EF4-FFF2-40B4-BE49-F238E27FC236}">
                <a16:creationId xmlns:a16="http://schemas.microsoft.com/office/drawing/2014/main" id="{B5A7459E-2DB4-6F04-E14A-660B095E11B2}"/>
              </a:ext>
            </a:extLst>
          </p:cNvPr>
          <p:cNvPicPr>
            <a:picLocks noChangeAspect="1"/>
          </p:cNvPicPr>
          <p:nvPr/>
        </p:nvPicPr>
        <p:blipFill>
          <a:blip r:embed="rId4"/>
          <a:stretch>
            <a:fillRect/>
          </a:stretch>
        </p:blipFill>
        <p:spPr>
          <a:xfrm rot="16200000">
            <a:off x="5087816" y="4735100"/>
            <a:ext cx="398780" cy="358902"/>
          </a:xfrm>
          <a:prstGeom prst="rect">
            <a:avLst/>
          </a:prstGeom>
        </p:spPr>
      </p:pic>
      <p:sp>
        <p:nvSpPr>
          <p:cNvPr id="5" name="ZoneTexte 4">
            <a:extLst>
              <a:ext uri="{FF2B5EF4-FFF2-40B4-BE49-F238E27FC236}">
                <a16:creationId xmlns:a16="http://schemas.microsoft.com/office/drawing/2014/main" id="{1EBE67FA-979F-0069-BA08-DB193BCAD57D}"/>
              </a:ext>
            </a:extLst>
          </p:cNvPr>
          <p:cNvSpPr txBox="1"/>
          <p:nvPr/>
        </p:nvSpPr>
        <p:spPr>
          <a:xfrm rot="16200000">
            <a:off x="4168389" y="3343886"/>
            <a:ext cx="2186765" cy="246221"/>
          </a:xfrm>
          <a:prstGeom prst="rect">
            <a:avLst/>
          </a:prstGeom>
          <a:noFill/>
        </p:spPr>
        <p:txBody>
          <a:bodyPr wrap="square">
            <a:spAutoFit/>
          </a:bodyPr>
          <a:lstStyle/>
          <a:p>
            <a:r>
              <a:rPr lang="fr-FR" sz="1000" b="0" i="1" dirty="0">
                <a:solidFill>
                  <a:srgbClr val="333333"/>
                </a:solidFill>
                <a:effectLst/>
                <a:latin typeface="Open Sans" panose="020F0502020204030204" pitchFamily="34" charset="0"/>
              </a:rPr>
              <a:t>« Ne pas jeter sur la voie publique »</a:t>
            </a:r>
            <a:endParaRPr lang="fr-FR" sz="1000" dirty="0"/>
          </a:p>
        </p:txBody>
      </p:sp>
      <p:sp>
        <p:nvSpPr>
          <p:cNvPr id="30" name="ZoneTexte 29">
            <a:extLst>
              <a:ext uri="{FF2B5EF4-FFF2-40B4-BE49-F238E27FC236}">
                <a16:creationId xmlns:a16="http://schemas.microsoft.com/office/drawing/2014/main" id="{2A8C87EA-CD38-3D50-9D77-6EEDAD3CE2DE}"/>
              </a:ext>
            </a:extLst>
          </p:cNvPr>
          <p:cNvSpPr txBox="1"/>
          <p:nvPr/>
        </p:nvSpPr>
        <p:spPr>
          <a:xfrm rot="5400000">
            <a:off x="6500479" y="3655600"/>
            <a:ext cx="2948243" cy="369332"/>
          </a:xfrm>
          <a:prstGeom prst="rect">
            <a:avLst/>
          </a:prstGeom>
          <a:noFill/>
        </p:spPr>
        <p:txBody>
          <a:bodyPr wrap="none" rtlCol="0">
            <a:spAutoFit/>
          </a:bodyPr>
          <a:lstStyle/>
          <a:p>
            <a:r>
              <a:rPr lang="fr-FR" sz="900" dirty="0"/>
              <a:t>Jeu téléchargeable en PDF </a:t>
            </a:r>
            <a:r>
              <a:rPr lang="fr-FR" sz="900" dirty="0" smtClean="0"/>
              <a:t>sur </a:t>
            </a:r>
            <a:r>
              <a:rPr lang="fr-FR" sz="900" dirty="0"/>
              <a:t>le site du Lycée :</a:t>
            </a:r>
          </a:p>
          <a:p>
            <a:r>
              <a:rPr lang="fr-FR" sz="900" dirty="0"/>
              <a:t>https://christian-bourquin-argeles.mon-ent-occitanie.fr/</a:t>
            </a:r>
          </a:p>
        </p:txBody>
      </p:sp>
      <p:pic>
        <p:nvPicPr>
          <p:cNvPr id="27" name="Image 26"/>
          <p:cNvPicPr>
            <a:picLocks noChangeAspect="1"/>
          </p:cNvPicPr>
          <p:nvPr/>
        </p:nvPicPr>
        <p:blipFill>
          <a:blip r:embed="rId5"/>
          <a:stretch>
            <a:fillRect/>
          </a:stretch>
        </p:blipFill>
        <p:spPr>
          <a:xfrm rot="16200000">
            <a:off x="4371352" y="2747145"/>
            <a:ext cx="870513" cy="306658"/>
          </a:xfrm>
          <a:prstGeom prst="rect">
            <a:avLst/>
          </a:prstGeom>
        </p:spPr>
      </p:pic>
      <p:sp>
        <p:nvSpPr>
          <p:cNvPr id="13" name="Rectangle 12">
            <a:extLst>
              <a:ext uri="{FF2B5EF4-FFF2-40B4-BE49-F238E27FC236}">
                <a16:creationId xmlns:a16="http://schemas.microsoft.com/office/drawing/2014/main" id="{E7002821-18D8-6BE9-405C-20E87EC662F0}"/>
              </a:ext>
            </a:extLst>
          </p:cNvPr>
          <p:cNvSpPr/>
          <p:nvPr/>
        </p:nvSpPr>
        <p:spPr>
          <a:xfrm>
            <a:off x="1171517" y="2096499"/>
            <a:ext cx="1080000" cy="33489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4EC11809-02B0-6ED7-5285-353D2F70794B}"/>
              </a:ext>
            </a:extLst>
          </p:cNvPr>
          <p:cNvSpPr txBox="1"/>
          <p:nvPr/>
        </p:nvSpPr>
        <p:spPr>
          <a:xfrm rot="16200000">
            <a:off x="3879635" y="4143786"/>
            <a:ext cx="1853947" cy="400110"/>
          </a:xfrm>
          <a:prstGeom prst="rect">
            <a:avLst/>
          </a:prstGeom>
          <a:noFill/>
        </p:spPr>
        <p:txBody>
          <a:bodyPr wrap="square">
            <a:spAutoFit/>
          </a:bodyPr>
          <a:lstStyle/>
          <a:p>
            <a:pPr>
              <a:buNone/>
            </a:pPr>
            <a:r>
              <a:rPr lang="fr-FR" sz="1000" i="0" dirty="0">
                <a:solidFill>
                  <a:srgbClr val="333333"/>
                </a:solidFill>
                <a:effectLst/>
                <a:latin typeface="DM Sans" panose="020F0502020204030204" pitchFamily="2" charset="0"/>
              </a:rPr>
              <a:t>Licence Creative Commons</a:t>
            </a:r>
          </a:p>
          <a:p>
            <a:pPr>
              <a:buNone/>
            </a:pPr>
            <a:r>
              <a:rPr lang="fr-FR" sz="1000" i="0" dirty="0">
                <a:solidFill>
                  <a:srgbClr val="333333"/>
                </a:solidFill>
                <a:effectLst/>
                <a:latin typeface="DM Sans" panose="020F0502020204030204" pitchFamily="2" charset="0"/>
              </a:rPr>
              <a:t>Attribution 4.0 International</a:t>
            </a:r>
          </a:p>
        </p:txBody>
      </p:sp>
    </p:spTree>
    <p:extLst>
      <p:ext uri="{BB962C8B-B14F-4D97-AF65-F5344CB8AC3E}">
        <p14:creationId xmlns:p14="http://schemas.microsoft.com/office/powerpoint/2010/main" val="23580080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au 8">
            <a:extLst>
              <a:ext uri="{FF2B5EF4-FFF2-40B4-BE49-F238E27FC236}">
                <a16:creationId xmlns:a16="http://schemas.microsoft.com/office/drawing/2014/main" id="{7647FB35-798E-A6C2-7A16-57005F486366}"/>
              </a:ext>
            </a:extLst>
          </p:cNvPr>
          <p:cNvGraphicFramePr>
            <a:graphicFrameLocks noGrp="1"/>
          </p:cNvGraphicFramePr>
          <p:nvPr/>
        </p:nvGraphicFramePr>
        <p:xfrm>
          <a:off x="222123" y="674381"/>
          <a:ext cx="10260000" cy="6336000"/>
        </p:xfrm>
        <a:graphic>
          <a:graphicData uri="http://schemas.openxmlformats.org/drawingml/2006/table">
            <a:tbl>
              <a:tblPr firstRow="1" bandRow="1">
                <a:tableStyleId>{5C22544A-7EE6-4342-B048-85BDC9FD1C3A}</a:tableStyleId>
              </a:tblPr>
              <a:tblGrid>
                <a:gridCol w="2052000">
                  <a:extLst>
                    <a:ext uri="{9D8B030D-6E8A-4147-A177-3AD203B41FA5}">
                      <a16:colId xmlns:a16="http://schemas.microsoft.com/office/drawing/2014/main" val="1971878900"/>
                    </a:ext>
                  </a:extLst>
                </a:gridCol>
                <a:gridCol w="2052000">
                  <a:extLst>
                    <a:ext uri="{9D8B030D-6E8A-4147-A177-3AD203B41FA5}">
                      <a16:colId xmlns:a16="http://schemas.microsoft.com/office/drawing/2014/main" val="3698600805"/>
                    </a:ext>
                  </a:extLst>
                </a:gridCol>
                <a:gridCol w="2052000">
                  <a:extLst>
                    <a:ext uri="{9D8B030D-6E8A-4147-A177-3AD203B41FA5}">
                      <a16:colId xmlns:a16="http://schemas.microsoft.com/office/drawing/2014/main" val="3786522829"/>
                    </a:ext>
                  </a:extLst>
                </a:gridCol>
                <a:gridCol w="2052000">
                  <a:extLst>
                    <a:ext uri="{9D8B030D-6E8A-4147-A177-3AD203B41FA5}">
                      <a16:colId xmlns:a16="http://schemas.microsoft.com/office/drawing/2014/main" val="1398072921"/>
                    </a:ext>
                  </a:extLst>
                </a:gridCol>
                <a:gridCol w="2052000">
                  <a:extLst>
                    <a:ext uri="{9D8B030D-6E8A-4147-A177-3AD203B41FA5}">
                      <a16:colId xmlns:a16="http://schemas.microsoft.com/office/drawing/2014/main" val="379502649"/>
                    </a:ext>
                  </a:extLst>
                </a:gridCol>
              </a:tblGrid>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425935632"/>
                  </a:ext>
                </a:extLst>
              </a:tr>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283521965"/>
                  </a:ext>
                </a:extLst>
              </a:tr>
            </a:tbl>
          </a:graphicData>
        </a:graphic>
      </p:graphicFrame>
      <p:pic>
        <p:nvPicPr>
          <p:cNvPr id="6" name="Image 5">
            <a:extLst>
              <a:ext uri="{FF2B5EF4-FFF2-40B4-BE49-F238E27FC236}">
                <a16:creationId xmlns:a16="http://schemas.microsoft.com/office/drawing/2014/main" id="{9FF6FF97-C844-D852-8B19-A17C9D3EB7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12627" y="1656379"/>
            <a:ext cx="1875760" cy="1806448"/>
          </a:xfrm>
          <a:prstGeom prst="rect">
            <a:avLst/>
          </a:prstGeom>
        </p:spPr>
      </p:pic>
      <p:pic>
        <p:nvPicPr>
          <p:cNvPr id="32" name="Image 31">
            <a:extLst>
              <a:ext uri="{FF2B5EF4-FFF2-40B4-BE49-F238E27FC236}">
                <a16:creationId xmlns:a16="http://schemas.microsoft.com/office/drawing/2014/main" id="{7DB92A2A-866B-0A86-DED6-F02202B549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432271" y="1656379"/>
            <a:ext cx="1875760" cy="1806448"/>
          </a:xfrm>
          <a:prstGeom prst="rect">
            <a:avLst/>
          </a:prstGeom>
        </p:spPr>
      </p:pic>
      <p:pic>
        <p:nvPicPr>
          <p:cNvPr id="34" name="Image 33">
            <a:extLst>
              <a:ext uri="{FF2B5EF4-FFF2-40B4-BE49-F238E27FC236}">
                <a16:creationId xmlns:a16="http://schemas.microsoft.com/office/drawing/2014/main" id="{0A0E45CA-E2C3-B281-6AF5-BB914FEE5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8515701" y="1656379"/>
            <a:ext cx="1875760" cy="1806448"/>
          </a:xfrm>
          <a:prstGeom prst="rect">
            <a:avLst/>
          </a:prstGeom>
        </p:spPr>
      </p:pic>
      <p:pic>
        <p:nvPicPr>
          <p:cNvPr id="36" name="Image 35">
            <a:extLst>
              <a:ext uri="{FF2B5EF4-FFF2-40B4-BE49-F238E27FC236}">
                <a16:creationId xmlns:a16="http://schemas.microsoft.com/office/drawing/2014/main" id="{741F4C87-8E80-CF8E-0E2B-4D46AE1379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8494683" y="4804328"/>
            <a:ext cx="1875760" cy="1806448"/>
          </a:xfrm>
          <a:prstGeom prst="rect">
            <a:avLst/>
          </a:prstGeom>
        </p:spPr>
      </p:pic>
      <p:pic>
        <p:nvPicPr>
          <p:cNvPr id="37" name="Image 36">
            <a:extLst>
              <a:ext uri="{FF2B5EF4-FFF2-40B4-BE49-F238E27FC236}">
                <a16:creationId xmlns:a16="http://schemas.microsoft.com/office/drawing/2014/main" id="{F296CA69-07DD-E86C-65E4-F66ADC36C9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451354" y="4804328"/>
            <a:ext cx="1875760" cy="1806448"/>
          </a:xfrm>
          <a:prstGeom prst="rect">
            <a:avLst/>
          </a:prstGeom>
        </p:spPr>
      </p:pic>
      <p:pic>
        <p:nvPicPr>
          <p:cNvPr id="38" name="Image 37">
            <a:extLst>
              <a:ext uri="{FF2B5EF4-FFF2-40B4-BE49-F238E27FC236}">
                <a16:creationId xmlns:a16="http://schemas.microsoft.com/office/drawing/2014/main" id="{90DE9452-F872-31E8-A634-95EDB2DAF9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408025" y="4804328"/>
            <a:ext cx="1875760" cy="1806448"/>
          </a:xfrm>
          <a:prstGeom prst="rect">
            <a:avLst/>
          </a:prstGeom>
        </p:spPr>
      </p:pic>
      <p:pic>
        <p:nvPicPr>
          <p:cNvPr id="39" name="Image 38">
            <a:extLst>
              <a:ext uri="{FF2B5EF4-FFF2-40B4-BE49-F238E27FC236}">
                <a16:creationId xmlns:a16="http://schemas.microsoft.com/office/drawing/2014/main" id="{6AFE03B9-36DD-C46D-B3B6-193AE67DD4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392981" y="1656379"/>
            <a:ext cx="1875760" cy="1806448"/>
          </a:xfrm>
          <a:prstGeom prst="rect">
            <a:avLst/>
          </a:prstGeom>
        </p:spPr>
      </p:pic>
      <p:pic>
        <p:nvPicPr>
          <p:cNvPr id="40" name="Image 39">
            <a:extLst>
              <a:ext uri="{FF2B5EF4-FFF2-40B4-BE49-F238E27FC236}">
                <a16:creationId xmlns:a16="http://schemas.microsoft.com/office/drawing/2014/main" id="{D91E88DC-91A7-394B-67CC-0E68E6AE9C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53691" y="1656379"/>
            <a:ext cx="1875760" cy="1806448"/>
          </a:xfrm>
          <a:prstGeom prst="rect">
            <a:avLst/>
          </a:prstGeom>
        </p:spPr>
      </p:pic>
      <p:pic>
        <p:nvPicPr>
          <p:cNvPr id="41" name="Image 40">
            <a:extLst>
              <a:ext uri="{FF2B5EF4-FFF2-40B4-BE49-F238E27FC236}">
                <a16:creationId xmlns:a16="http://schemas.microsoft.com/office/drawing/2014/main" id="{FC46CAC4-C661-8C3C-5B4E-E47821AD5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76171" y="4804328"/>
            <a:ext cx="1875760" cy="1806448"/>
          </a:xfrm>
          <a:prstGeom prst="rect">
            <a:avLst/>
          </a:prstGeom>
        </p:spPr>
      </p:pic>
      <p:pic>
        <p:nvPicPr>
          <p:cNvPr id="42" name="Image 41">
            <a:extLst>
              <a:ext uri="{FF2B5EF4-FFF2-40B4-BE49-F238E27FC236}">
                <a16:creationId xmlns:a16="http://schemas.microsoft.com/office/drawing/2014/main" id="{85A244DC-CCD7-3936-0AC1-3227F3E5E1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12628" y="4804328"/>
            <a:ext cx="1875760" cy="1806448"/>
          </a:xfrm>
          <a:prstGeom prst="rect">
            <a:avLst/>
          </a:prstGeom>
        </p:spPr>
      </p:pic>
      <p:sp>
        <p:nvSpPr>
          <p:cNvPr id="3" name="ZoneTexte 2">
            <a:extLst>
              <a:ext uri="{FF2B5EF4-FFF2-40B4-BE49-F238E27FC236}">
                <a16:creationId xmlns:a16="http://schemas.microsoft.com/office/drawing/2014/main" id="{C523674F-EE3A-5518-72D6-0A00CD2EE58C}"/>
              </a:ext>
            </a:extLst>
          </p:cNvPr>
          <p:cNvSpPr txBox="1"/>
          <p:nvPr/>
        </p:nvSpPr>
        <p:spPr>
          <a:xfrm rot="10800000">
            <a:off x="294752" y="1000870"/>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5" name="ZoneTexte 4">
            <a:extLst>
              <a:ext uri="{FF2B5EF4-FFF2-40B4-BE49-F238E27FC236}">
                <a16:creationId xmlns:a16="http://schemas.microsoft.com/office/drawing/2014/main" id="{1B1B9C91-6FED-C0C8-847E-5CE3332F4570}"/>
              </a:ext>
            </a:extLst>
          </p:cNvPr>
          <p:cNvSpPr txBox="1"/>
          <p:nvPr/>
        </p:nvSpPr>
        <p:spPr>
          <a:xfrm rot="10800000">
            <a:off x="6443832"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7" name="ZoneTexte 6">
            <a:extLst>
              <a:ext uri="{FF2B5EF4-FFF2-40B4-BE49-F238E27FC236}">
                <a16:creationId xmlns:a16="http://schemas.microsoft.com/office/drawing/2014/main" id="{DDAD21BB-7A4D-B146-968A-32DB2A773299}"/>
              </a:ext>
            </a:extLst>
          </p:cNvPr>
          <p:cNvSpPr txBox="1"/>
          <p:nvPr/>
        </p:nvSpPr>
        <p:spPr>
          <a:xfrm rot="10800000">
            <a:off x="8508179"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18" name="ZoneTexte 17">
            <a:extLst>
              <a:ext uri="{FF2B5EF4-FFF2-40B4-BE49-F238E27FC236}">
                <a16:creationId xmlns:a16="http://schemas.microsoft.com/office/drawing/2014/main" id="{452089E0-9C08-7A0C-F614-29F583D0AA06}"/>
              </a:ext>
            </a:extLst>
          </p:cNvPr>
          <p:cNvSpPr txBox="1"/>
          <p:nvPr/>
        </p:nvSpPr>
        <p:spPr>
          <a:xfrm rot="10800000">
            <a:off x="312628" y="4134299"/>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19" name="ZoneTexte 18">
            <a:extLst>
              <a:ext uri="{FF2B5EF4-FFF2-40B4-BE49-F238E27FC236}">
                <a16:creationId xmlns:a16="http://schemas.microsoft.com/office/drawing/2014/main" id="{8177DA02-7CCA-3D4D-0957-DD3B939A15BA}"/>
              </a:ext>
            </a:extLst>
          </p:cNvPr>
          <p:cNvSpPr txBox="1"/>
          <p:nvPr/>
        </p:nvSpPr>
        <p:spPr>
          <a:xfrm rot="10800000">
            <a:off x="2378163"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0" name="ZoneTexte 19">
            <a:extLst>
              <a:ext uri="{FF2B5EF4-FFF2-40B4-BE49-F238E27FC236}">
                <a16:creationId xmlns:a16="http://schemas.microsoft.com/office/drawing/2014/main" id="{1DB3F90B-0013-AEFF-2452-D12EA1D5FC74}"/>
              </a:ext>
            </a:extLst>
          </p:cNvPr>
          <p:cNvSpPr txBox="1"/>
          <p:nvPr/>
        </p:nvSpPr>
        <p:spPr>
          <a:xfrm rot="10800000">
            <a:off x="4400503"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1" name="ZoneTexte 20">
            <a:extLst>
              <a:ext uri="{FF2B5EF4-FFF2-40B4-BE49-F238E27FC236}">
                <a16:creationId xmlns:a16="http://schemas.microsoft.com/office/drawing/2014/main" id="{486E869A-28FA-C8F0-FB5B-818ADE8C5C0D}"/>
              </a:ext>
            </a:extLst>
          </p:cNvPr>
          <p:cNvSpPr txBox="1"/>
          <p:nvPr/>
        </p:nvSpPr>
        <p:spPr>
          <a:xfrm rot="10800000">
            <a:off x="6443832"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2" name="ZoneTexte 21">
            <a:extLst>
              <a:ext uri="{FF2B5EF4-FFF2-40B4-BE49-F238E27FC236}">
                <a16:creationId xmlns:a16="http://schemas.microsoft.com/office/drawing/2014/main" id="{42BD61E9-E5CC-28BC-C035-EF21ABFC4F5B}"/>
              </a:ext>
            </a:extLst>
          </p:cNvPr>
          <p:cNvSpPr txBox="1"/>
          <p:nvPr/>
        </p:nvSpPr>
        <p:spPr>
          <a:xfrm rot="10800000">
            <a:off x="8528366"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3" name="ZoneTexte 22">
            <a:extLst>
              <a:ext uri="{FF2B5EF4-FFF2-40B4-BE49-F238E27FC236}">
                <a16:creationId xmlns:a16="http://schemas.microsoft.com/office/drawing/2014/main" id="{AC605444-2A3B-8E1A-A040-CE7077A498ED}"/>
              </a:ext>
            </a:extLst>
          </p:cNvPr>
          <p:cNvSpPr txBox="1"/>
          <p:nvPr/>
        </p:nvSpPr>
        <p:spPr>
          <a:xfrm rot="10800000">
            <a:off x="2357175"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4" name="ZoneTexte 23">
            <a:extLst>
              <a:ext uri="{FF2B5EF4-FFF2-40B4-BE49-F238E27FC236}">
                <a16:creationId xmlns:a16="http://schemas.microsoft.com/office/drawing/2014/main" id="{25AC0377-D6B3-8C56-4846-A0C0FFE86D31}"/>
              </a:ext>
            </a:extLst>
          </p:cNvPr>
          <p:cNvSpPr txBox="1"/>
          <p:nvPr/>
        </p:nvSpPr>
        <p:spPr>
          <a:xfrm rot="10800000">
            <a:off x="4392981" y="1002764"/>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5" name="Rectangle : coins arrondis 53">
            <a:extLst>
              <a:ext uri="{FF2B5EF4-FFF2-40B4-BE49-F238E27FC236}">
                <a16:creationId xmlns:a16="http://schemas.microsoft.com/office/drawing/2014/main" id="{6E3CDC7F-4727-6DF7-2AC2-204B151AFADE}"/>
              </a:ext>
            </a:extLst>
          </p:cNvPr>
          <p:cNvSpPr/>
          <p:nvPr/>
        </p:nvSpPr>
        <p:spPr>
          <a:xfrm>
            <a:off x="222123" y="3842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53">
            <a:extLst>
              <a:ext uri="{FF2B5EF4-FFF2-40B4-BE49-F238E27FC236}">
                <a16:creationId xmlns:a16="http://schemas.microsoft.com/office/drawing/2014/main" id="{6E3CDC7F-4727-6DF7-2AC2-204B151AFADE}"/>
              </a:ext>
            </a:extLst>
          </p:cNvPr>
          <p:cNvSpPr/>
          <p:nvPr/>
        </p:nvSpPr>
        <p:spPr>
          <a:xfrm>
            <a:off x="2284551" y="3835610"/>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oins arrondis 53">
            <a:extLst>
              <a:ext uri="{FF2B5EF4-FFF2-40B4-BE49-F238E27FC236}">
                <a16:creationId xmlns:a16="http://schemas.microsoft.com/office/drawing/2014/main" id="{6E3CDC7F-4727-6DF7-2AC2-204B151AFADE}"/>
              </a:ext>
            </a:extLst>
          </p:cNvPr>
          <p:cNvSpPr/>
          <p:nvPr/>
        </p:nvSpPr>
        <p:spPr>
          <a:xfrm>
            <a:off x="4333221" y="3835610"/>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53">
            <a:extLst>
              <a:ext uri="{FF2B5EF4-FFF2-40B4-BE49-F238E27FC236}">
                <a16:creationId xmlns:a16="http://schemas.microsoft.com/office/drawing/2014/main" id="{6E3CDC7F-4727-6DF7-2AC2-204B151AFADE}"/>
              </a:ext>
            </a:extLst>
          </p:cNvPr>
          <p:cNvSpPr/>
          <p:nvPr/>
        </p:nvSpPr>
        <p:spPr>
          <a:xfrm>
            <a:off x="4350098" y="674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53">
            <a:extLst>
              <a:ext uri="{FF2B5EF4-FFF2-40B4-BE49-F238E27FC236}">
                <a16:creationId xmlns:a16="http://schemas.microsoft.com/office/drawing/2014/main" id="{6E3CDC7F-4727-6DF7-2AC2-204B151AFADE}"/>
              </a:ext>
            </a:extLst>
          </p:cNvPr>
          <p:cNvSpPr/>
          <p:nvPr/>
        </p:nvSpPr>
        <p:spPr>
          <a:xfrm>
            <a:off x="6378590" y="687923"/>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 coins arrondis 53">
            <a:extLst>
              <a:ext uri="{FF2B5EF4-FFF2-40B4-BE49-F238E27FC236}">
                <a16:creationId xmlns:a16="http://schemas.microsoft.com/office/drawing/2014/main" id="{6E3CDC7F-4727-6DF7-2AC2-204B151AFADE}"/>
              </a:ext>
            </a:extLst>
          </p:cNvPr>
          <p:cNvSpPr/>
          <p:nvPr/>
        </p:nvSpPr>
        <p:spPr>
          <a:xfrm>
            <a:off x="6384782" y="3855923"/>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 coins arrondis 53">
            <a:extLst>
              <a:ext uri="{FF2B5EF4-FFF2-40B4-BE49-F238E27FC236}">
                <a16:creationId xmlns:a16="http://schemas.microsoft.com/office/drawing/2014/main" id="{6E3CDC7F-4727-6DF7-2AC2-204B151AFADE}"/>
              </a:ext>
            </a:extLst>
          </p:cNvPr>
          <p:cNvSpPr/>
          <p:nvPr/>
        </p:nvSpPr>
        <p:spPr>
          <a:xfrm>
            <a:off x="8442938" y="3842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 coins arrondis 53">
            <a:extLst>
              <a:ext uri="{FF2B5EF4-FFF2-40B4-BE49-F238E27FC236}">
                <a16:creationId xmlns:a16="http://schemas.microsoft.com/office/drawing/2014/main" id="{6E3CDC7F-4727-6DF7-2AC2-204B151AFADE}"/>
              </a:ext>
            </a:extLst>
          </p:cNvPr>
          <p:cNvSpPr/>
          <p:nvPr/>
        </p:nvSpPr>
        <p:spPr>
          <a:xfrm>
            <a:off x="8442938" y="674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53">
            <a:extLst>
              <a:ext uri="{FF2B5EF4-FFF2-40B4-BE49-F238E27FC236}">
                <a16:creationId xmlns:a16="http://schemas.microsoft.com/office/drawing/2014/main" id="{6E3CDC7F-4727-6DF7-2AC2-204B151AFADE}"/>
              </a:ext>
            </a:extLst>
          </p:cNvPr>
          <p:cNvSpPr/>
          <p:nvPr/>
        </p:nvSpPr>
        <p:spPr>
          <a:xfrm>
            <a:off x="233196" y="680344"/>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Rectangle : coins arrondis 53">
            <a:extLst>
              <a:ext uri="{FF2B5EF4-FFF2-40B4-BE49-F238E27FC236}">
                <a16:creationId xmlns:a16="http://schemas.microsoft.com/office/drawing/2014/main" id="{6E3CDC7F-4727-6DF7-2AC2-204B151AFADE}"/>
              </a:ext>
            </a:extLst>
          </p:cNvPr>
          <p:cNvSpPr/>
          <p:nvPr/>
        </p:nvSpPr>
        <p:spPr>
          <a:xfrm>
            <a:off x="2301144" y="660839"/>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7503120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 coins arrondis 2"/>
          <p:cNvSpPr/>
          <p:nvPr/>
        </p:nvSpPr>
        <p:spPr>
          <a:xfrm>
            <a:off x="225046" y="3792139"/>
            <a:ext cx="2002146" cy="3099267"/>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9" name="Rectangle : coins arrondis 2"/>
          <p:cNvSpPr/>
          <p:nvPr/>
        </p:nvSpPr>
        <p:spPr>
          <a:xfrm>
            <a:off x="175254" y="626729"/>
            <a:ext cx="2033258" cy="3116077"/>
          </a:xfrm>
          <a:prstGeom prst="roundRect">
            <a:avLst>
              <a:gd name="adj" fmla="val 16667"/>
            </a:avLst>
          </a:prstGeom>
          <a:solidFill>
            <a:srgbClr val="FFFF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0" name="Rectangle : coins arrondis 2"/>
          <p:cNvSpPr/>
          <p:nvPr/>
        </p:nvSpPr>
        <p:spPr>
          <a:xfrm>
            <a:off x="2269489" y="626728"/>
            <a:ext cx="1997866" cy="3116078"/>
          </a:xfrm>
          <a:prstGeom prst="roundRect">
            <a:avLst>
              <a:gd name="adj" fmla="val 16667"/>
            </a:avLst>
          </a:prstGeom>
          <a:solidFill>
            <a:srgbClr val="FFFF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3" name="Rectangle : coins arrondis 2"/>
          <p:cNvSpPr/>
          <p:nvPr/>
        </p:nvSpPr>
        <p:spPr>
          <a:xfrm>
            <a:off x="4326810" y="628195"/>
            <a:ext cx="1997866" cy="3116078"/>
          </a:xfrm>
          <a:prstGeom prst="roundRect">
            <a:avLst>
              <a:gd name="adj" fmla="val 16667"/>
            </a:avLst>
          </a:prstGeom>
          <a:solidFill>
            <a:srgbClr val="FFFF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4" name="Rectangle : coins arrondis 2"/>
          <p:cNvSpPr/>
          <p:nvPr/>
        </p:nvSpPr>
        <p:spPr>
          <a:xfrm>
            <a:off x="6392599" y="641888"/>
            <a:ext cx="1997866" cy="3116078"/>
          </a:xfrm>
          <a:prstGeom prst="roundRect">
            <a:avLst>
              <a:gd name="adj" fmla="val 16667"/>
            </a:avLst>
          </a:prstGeom>
          <a:solidFill>
            <a:srgbClr val="FFFF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5" name="Rectangle : coins arrondis 2"/>
          <p:cNvSpPr/>
          <p:nvPr/>
        </p:nvSpPr>
        <p:spPr>
          <a:xfrm>
            <a:off x="8449343" y="626728"/>
            <a:ext cx="1997866" cy="3116078"/>
          </a:xfrm>
          <a:prstGeom prst="roundRect">
            <a:avLst>
              <a:gd name="adj" fmla="val 16667"/>
            </a:avLst>
          </a:prstGeom>
          <a:solidFill>
            <a:srgbClr val="FFFF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9" name="Rectangle 144"/>
          <p:cNvSpPr/>
          <p:nvPr/>
        </p:nvSpPr>
        <p:spPr>
          <a:xfrm>
            <a:off x="518004" y="806384"/>
            <a:ext cx="1003625" cy="29017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400" b="0" strike="noStrike" spc="-1" dirty="0">
                <a:solidFill>
                  <a:srgbClr val="000000"/>
                </a:solidFill>
                <a:latin typeface="Impact"/>
                <a:ea typeface="DejaVu Sans"/>
              </a:rPr>
              <a:t>1. DIPLÔME</a:t>
            </a:r>
            <a:endParaRPr lang="fr-FR" sz="1400" b="0" strike="noStrike" spc="-1" dirty="0">
              <a:latin typeface="Arial"/>
            </a:endParaRPr>
          </a:p>
        </p:txBody>
      </p:sp>
      <p:sp>
        <p:nvSpPr>
          <p:cNvPr id="20" name="Rectangle : coins arrondis 3"/>
          <p:cNvSpPr/>
          <p:nvPr/>
        </p:nvSpPr>
        <p:spPr>
          <a:xfrm>
            <a:off x="397672" y="1252139"/>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2" name="Rectangle 144"/>
          <p:cNvSpPr/>
          <p:nvPr/>
        </p:nvSpPr>
        <p:spPr>
          <a:xfrm>
            <a:off x="2587859" y="806384"/>
            <a:ext cx="1003625" cy="29017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400" b="0" strike="noStrike" spc="-1" dirty="0">
                <a:solidFill>
                  <a:srgbClr val="000000"/>
                </a:solidFill>
                <a:latin typeface="Impact"/>
                <a:ea typeface="DejaVu Sans"/>
              </a:rPr>
              <a:t>1. DIPLÔME</a:t>
            </a:r>
            <a:endParaRPr lang="fr-FR" sz="1400" b="0" strike="noStrike" spc="-1" dirty="0">
              <a:latin typeface="Arial"/>
            </a:endParaRPr>
          </a:p>
        </p:txBody>
      </p:sp>
      <p:sp>
        <p:nvSpPr>
          <p:cNvPr id="23" name="Rectangle : coins arrondis 3"/>
          <p:cNvSpPr/>
          <p:nvPr/>
        </p:nvSpPr>
        <p:spPr>
          <a:xfrm>
            <a:off x="2429033" y="1212107"/>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5" name="Rectangle 144"/>
          <p:cNvSpPr/>
          <p:nvPr/>
        </p:nvSpPr>
        <p:spPr>
          <a:xfrm>
            <a:off x="4644545" y="806384"/>
            <a:ext cx="1003625" cy="29017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400" b="0" strike="noStrike" spc="-1" dirty="0">
                <a:solidFill>
                  <a:srgbClr val="000000"/>
                </a:solidFill>
                <a:latin typeface="Impact"/>
                <a:ea typeface="DejaVu Sans"/>
              </a:rPr>
              <a:t>1. DIPLÔME</a:t>
            </a:r>
            <a:endParaRPr lang="fr-FR" sz="1400" b="0" strike="noStrike" spc="-1" dirty="0">
              <a:latin typeface="Arial"/>
            </a:endParaRPr>
          </a:p>
        </p:txBody>
      </p:sp>
      <p:sp>
        <p:nvSpPr>
          <p:cNvPr id="26" name="Rectangle : coins arrondis 3"/>
          <p:cNvSpPr/>
          <p:nvPr/>
        </p:nvSpPr>
        <p:spPr>
          <a:xfrm>
            <a:off x="4490299" y="1272254"/>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8" name="Rectangle 144"/>
          <p:cNvSpPr/>
          <p:nvPr/>
        </p:nvSpPr>
        <p:spPr>
          <a:xfrm>
            <a:off x="6701231" y="806384"/>
            <a:ext cx="1003625" cy="29017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400" b="0" strike="noStrike" spc="-1" dirty="0">
                <a:solidFill>
                  <a:srgbClr val="000000"/>
                </a:solidFill>
                <a:latin typeface="Impact"/>
                <a:ea typeface="DejaVu Sans"/>
              </a:rPr>
              <a:t>1. DIPLÔME</a:t>
            </a:r>
            <a:endParaRPr lang="fr-FR" sz="1400" b="0" strike="noStrike" spc="-1" dirty="0">
              <a:latin typeface="Arial"/>
            </a:endParaRPr>
          </a:p>
        </p:txBody>
      </p:sp>
      <p:sp>
        <p:nvSpPr>
          <p:cNvPr id="29" name="Rectangle : coins arrondis 3"/>
          <p:cNvSpPr/>
          <p:nvPr/>
        </p:nvSpPr>
        <p:spPr>
          <a:xfrm>
            <a:off x="6558846" y="1261056"/>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1" name="Rectangle 144"/>
          <p:cNvSpPr/>
          <p:nvPr/>
        </p:nvSpPr>
        <p:spPr>
          <a:xfrm>
            <a:off x="8764265" y="805137"/>
            <a:ext cx="1003625" cy="29017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400" b="0" strike="noStrike" spc="-1" dirty="0">
                <a:solidFill>
                  <a:srgbClr val="000000"/>
                </a:solidFill>
                <a:latin typeface="Impact"/>
                <a:ea typeface="DejaVu Sans"/>
              </a:rPr>
              <a:t>1. DIPLÔME</a:t>
            </a:r>
            <a:endParaRPr lang="fr-FR" sz="1400" b="0" strike="noStrike" spc="-1" dirty="0">
              <a:latin typeface="Arial"/>
            </a:endParaRPr>
          </a:p>
        </p:txBody>
      </p:sp>
      <p:sp>
        <p:nvSpPr>
          <p:cNvPr id="32" name="Rectangle : coins arrondis 3"/>
          <p:cNvSpPr/>
          <p:nvPr/>
        </p:nvSpPr>
        <p:spPr>
          <a:xfrm>
            <a:off x="8643933" y="1250892"/>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pic>
        <p:nvPicPr>
          <p:cNvPr id="49" name="Image 48"/>
          <p:cNvPicPr>
            <a:picLocks noChangeAspect="1"/>
          </p:cNvPicPr>
          <p:nvPr/>
        </p:nvPicPr>
        <p:blipFill>
          <a:blip r:embed="rId2"/>
          <a:stretch>
            <a:fillRect/>
          </a:stretch>
        </p:blipFill>
        <p:spPr>
          <a:xfrm>
            <a:off x="1521629" y="723963"/>
            <a:ext cx="485989" cy="435447"/>
          </a:xfrm>
          <a:prstGeom prst="rect">
            <a:avLst/>
          </a:prstGeom>
        </p:spPr>
      </p:pic>
      <p:pic>
        <p:nvPicPr>
          <p:cNvPr id="51" name="Image 50"/>
          <p:cNvPicPr>
            <a:picLocks noChangeAspect="1"/>
          </p:cNvPicPr>
          <p:nvPr/>
        </p:nvPicPr>
        <p:blipFill>
          <a:blip r:embed="rId2"/>
          <a:stretch>
            <a:fillRect/>
          </a:stretch>
        </p:blipFill>
        <p:spPr>
          <a:xfrm>
            <a:off x="3552153" y="732501"/>
            <a:ext cx="485989" cy="435447"/>
          </a:xfrm>
          <a:prstGeom prst="rect">
            <a:avLst/>
          </a:prstGeom>
        </p:spPr>
      </p:pic>
      <p:pic>
        <p:nvPicPr>
          <p:cNvPr id="52" name="Image 51"/>
          <p:cNvPicPr>
            <a:picLocks noChangeAspect="1"/>
          </p:cNvPicPr>
          <p:nvPr/>
        </p:nvPicPr>
        <p:blipFill>
          <a:blip r:embed="rId2"/>
          <a:stretch>
            <a:fillRect/>
          </a:stretch>
        </p:blipFill>
        <p:spPr>
          <a:xfrm>
            <a:off x="5605064" y="732501"/>
            <a:ext cx="485989" cy="435447"/>
          </a:xfrm>
          <a:prstGeom prst="rect">
            <a:avLst/>
          </a:prstGeom>
        </p:spPr>
      </p:pic>
      <p:pic>
        <p:nvPicPr>
          <p:cNvPr id="53" name="Image 52"/>
          <p:cNvPicPr>
            <a:picLocks noChangeAspect="1"/>
          </p:cNvPicPr>
          <p:nvPr/>
        </p:nvPicPr>
        <p:blipFill>
          <a:blip r:embed="rId2"/>
          <a:stretch>
            <a:fillRect/>
          </a:stretch>
        </p:blipFill>
        <p:spPr>
          <a:xfrm>
            <a:off x="7677443" y="722444"/>
            <a:ext cx="485989" cy="435447"/>
          </a:xfrm>
          <a:prstGeom prst="rect">
            <a:avLst/>
          </a:prstGeom>
        </p:spPr>
      </p:pic>
      <p:pic>
        <p:nvPicPr>
          <p:cNvPr id="54" name="Image 53"/>
          <p:cNvPicPr>
            <a:picLocks noChangeAspect="1"/>
          </p:cNvPicPr>
          <p:nvPr/>
        </p:nvPicPr>
        <p:blipFill>
          <a:blip r:embed="rId2"/>
          <a:stretch>
            <a:fillRect/>
          </a:stretch>
        </p:blipFill>
        <p:spPr>
          <a:xfrm>
            <a:off x="9710147" y="723962"/>
            <a:ext cx="485989" cy="435447"/>
          </a:xfrm>
          <a:prstGeom prst="rect">
            <a:avLst/>
          </a:prstGeom>
        </p:spPr>
      </p:pic>
      <p:pic>
        <p:nvPicPr>
          <p:cNvPr id="55" name="Image 10"/>
          <p:cNvPicPr/>
          <p:nvPr/>
        </p:nvPicPr>
        <p:blipFill>
          <a:blip r:embed="rId3"/>
          <a:stretch/>
        </p:blipFill>
        <p:spPr>
          <a:xfrm>
            <a:off x="1405096" y="3922461"/>
            <a:ext cx="602522" cy="398312"/>
          </a:xfrm>
          <a:prstGeom prst="rect">
            <a:avLst/>
          </a:prstGeom>
          <a:ln w="0">
            <a:noFill/>
          </a:ln>
        </p:spPr>
      </p:pic>
      <p:sp>
        <p:nvSpPr>
          <p:cNvPr id="59" name="Rectangle : coins arrondis 2"/>
          <p:cNvSpPr/>
          <p:nvPr/>
        </p:nvSpPr>
        <p:spPr>
          <a:xfrm>
            <a:off x="2249164" y="3792139"/>
            <a:ext cx="2002146" cy="310338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0" name="Rectangle : coins arrondis 2"/>
          <p:cNvSpPr/>
          <p:nvPr/>
        </p:nvSpPr>
        <p:spPr>
          <a:xfrm>
            <a:off x="4326810" y="3777073"/>
            <a:ext cx="2002146" cy="3114334"/>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1" name="Rectangle : coins arrondis 2"/>
          <p:cNvSpPr/>
          <p:nvPr/>
        </p:nvSpPr>
        <p:spPr>
          <a:xfrm>
            <a:off x="6392599" y="3788017"/>
            <a:ext cx="2002146" cy="310338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2" name="Rectangle : coins arrondis 2"/>
          <p:cNvSpPr/>
          <p:nvPr/>
        </p:nvSpPr>
        <p:spPr>
          <a:xfrm>
            <a:off x="8449343" y="3770275"/>
            <a:ext cx="2002146" cy="3121132"/>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3" name="Rectangle : coins arrondis 3"/>
          <p:cNvSpPr/>
          <p:nvPr/>
        </p:nvSpPr>
        <p:spPr>
          <a:xfrm>
            <a:off x="376886" y="4416736"/>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4" name="Rectangle : coins arrondis 3"/>
          <p:cNvSpPr/>
          <p:nvPr/>
        </p:nvSpPr>
        <p:spPr>
          <a:xfrm>
            <a:off x="2416827" y="4411765"/>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5" name="Rectangle : coins arrondis 3"/>
          <p:cNvSpPr/>
          <p:nvPr/>
        </p:nvSpPr>
        <p:spPr>
          <a:xfrm>
            <a:off x="4472114" y="4405822"/>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6" name="Rectangle : coins arrondis 3"/>
          <p:cNvSpPr/>
          <p:nvPr/>
        </p:nvSpPr>
        <p:spPr>
          <a:xfrm>
            <a:off x="6576076" y="4436751"/>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7" name="Rectangle : coins arrondis 3"/>
          <p:cNvSpPr/>
          <p:nvPr/>
        </p:nvSpPr>
        <p:spPr>
          <a:xfrm>
            <a:off x="8600428" y="4409330"/>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pic>
        <p:nvPicPr>
          <p:cNvPr id="4" name="Image 10">
            <a:extLst>
              <a:ext uri="{FF2B5EF4-FFF2-40B4-BE49-F238E27FC236}">
                <a16:creationId xmlns:a16="http://schemas.microsoft.com/office/drawing/2014/main" id="{7F5062BC-70B0-BE9B-1906-1470E11CB375}"/>
              </a:ext>
            </a:extLst>
          </p:cNvPr>
          <p:cNvPicPr/>
          <p:nvPr/>
        </p:nvPicPr>
        <p:blipFill>
          <a:blip r:embed="rId3"/>
          <a:stretch/>
        </p:blipFill>
        <p:spPr>
          <a:xfrm>
            <a:off x="3410743" y="3913545"/>
            <a:ext cx="602522" cy="398312"/>
          </a:xfrm>
          <a:prstGeom prst="rect">
            <a:avLst/>
          </a:prstGeom>
          <a:ln w="0">
            <a:noFill/>
          </a:ln>
        </p:spPr>
      </p:pic>
      <p:pic>
        <p:nvPicPr>
          <p:cNvPr id="6" name="Image 10">
            <a:extLst>
              <a:ext uri="{FF2B5EF4-FFF2-40B4-BE49-F238E27FC236}">
                <a16:creationId xmlns:a16="http://schemas.microsoft.com/office/drawing/2014/main" id="{14F6794E-8376-FA6E-9BB6-4CC874E21F93}"/>
              </a:ext>
            </a:extLst>
          </p:cNvPr>
          <p:cNvPicPr/>
          <p:nvPr/>
        </p:nvPicPr>
        <p:blipFill>
          <a:blip r:embed="rId3"/>
          <a:stretch/>
        </p:blipFill>
        <p:spPr>
          <a:xfrm>
            <a:off x="5488531" y="3922461"/>
            <a:ext cx="602522" cy="398312"/>
          </a:xfrm>
          <a:prstGeom prst="rect">
            <a:avLst/>
          </a:prstGeom>
          <a:ln w="0">
            <a:noFill/>
          </a:ln>
        </p:spPr>
      </p:pic>
      <p:pic>
        <p:nvPicPr>
          <p:cNvPr id="7" name="Image 10">
            <a:extLst>
              <a:ext uri="{FF2B5EF4-FFF2-40B4-BE49-F238E27FC236}">
                <a16:creationId xmlns:a16="http://schemas.microsoft.com/office/drawing/2014/main" id="{528D2417-C4D0-A611-9340-6D224AEAEAB1}"/>
              </a:ext>
            </a:extLst>
          </p:cNvPr>
          <p:cNvPicPr/>
          <p:nvPr/>
        </p:nvPicPr>
        <p:blipFill>
          <a:blip r:embed="rId3"/>
          <a:stretch/>
        </p:blipFill>
        <p:spPr>
          <a:xfrm>
            <a:off x="7477836" y="3899518"/>
            <a:ext cx="602522" cy="398312"/>
          </a:xfrm>
          <a:prstGeom prst="rect">
            <a:avLst/>
          </a:prstGeom>
          <a:ln w="0">
            <a:noFill/>
          </a:ln>
        </p:spPr>
      </p:pic>
      <p:pic>
        <p:nvPicPr>
          <p:cNvPr id="8" name="Image 10">
            <a:extLst>
              <a:ext uri="{FF2B5EF4-FFF2-40B4-BE49-F238E27FC236}">
                <a16:creationId xmlns:a16="http://schemas.microsoft.com/office/drawing/2014/main" id="{901AB43B-E497-E7F8-F22E-5915D5B403B0}"/>
              </a:ext>
            </a:extLst>
          </p:cNvPr>
          <p:cNvPicPr/>
          <p:nvPr/>
        </p:nvPicPr>
        <p:blipFill>
          <a:blip r:embed="rId3"/>
          <a:stretch/>
        </p:blipFill>
        <p:spPr>
          <a:xfrm>
            <a:off x="9583109" y="3879781"/>
            <a:ext cx="602522" cy="398312"/>
          </a:xfrm>
          <a:prstGeom prst="rect">
            <a:avLst/>
          </a:prstGeom>
          <a:ln w="0">
            <a:noFill/>
          </a:ln>
        </p:spPr>
      </p:pic>
      <p:sp>
        <p:nvSpPr>
          <p:cNvPr id="11" name="Rectangle 10">
            <a:extLst>
              <a:ext uri="{FF2B5EF4-FFF2-40B4-BE49-F238E27FC236}">
                <a16:creationId xmlns:a16="http://schemas.microsoft.com/office/drawing/2014/main" id="{2DDEC344-4F30-4D3D-AEA3-8605C8FCDAB8}"/>
              </a:ext>
            </a:extLst>
          </p:cNvPr>
          <p:cNvSpPr/>
          <p:nvPr/>
        </p:nvSpPr>
        <p:spPr>
          <a:xfrm>
            <a:off x="8575914" y="3990052"/>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2" name="Rectangle 11">
            <a:extLst>
              <a:ext uri="{FF2B5EF4-FFF2-40B4-BE49-F238E27FC236}">
                <a16:creationId xmlns:a16="http://schemas.microsoft.com/office/drawing/2014/main" id="{E5EA733A-2ACB-EA69-BCDF-86AF48008007}"/>
              </a:ext>
            </a:extLst>
          </p:cNvPr>
          <p:cNvSpPr/>
          <p:nvPr/>
        </p:nvSpPr>
        <p:spPr>
          <a:xfrm>
            <a:off x="6475463" y="3997403"/>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6" name="Rectangle 15">
            <a:extLst>
              <a:ext uri="{FF2B5EF4-FFF2-40B4-BE49-F238E27FC236}">
                <a16:creationId xmlns:a16="http://schemas.microsoft.com/office/drawing/2014/main" id="{311A8F65-A7CE-63AF-D921-E39982D9422C}"/>
              </a:ext>
            </a:extLst>
          </p:cNvPr>
          <p:cNvSpPr/>
          <p:nvPr/>
        </p:nvSpPr>
        <p:spPr>
          <a:xfrm>
            <a:off x="4495009" y="3990053"/>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7" name="Rectangle 16">
            <a:extLst>
              <a:ext uri="{FF2B5EF4-FFF2-40B4-BE49-F238E27FC236}">
                <a16:creationId xmlns:a16="http://schemas.microsoft.com/office/drawing/2014/main" id="{5CE7ECE3-4A83-79DE-A80F-BEB9F47B97C0}"/>
              </a:ext>
            </a:extLst>
          </p:cNvPr>
          <p:cNvSpPr/>
          <p:nvPr/>
        </p:nvSpPr>
        <p:spPr>
          <a:xfrm>
            <a:off x="2421392" y="4012996"/>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8" name="Rectangle 17">
            <a:extLst>
              <a:ext uri="{FF2B5EF4-FFF2-40B4-BE49-F238E27FC236}">
                <a16:creationId xmlns:a16="http://schemas.microsoft.com/office/drawing/2014/main" id="{9B323690-C8B0-10BF-E3F9-50F9F3B45255}"/>
              </a:ext>
            </a:extLst>
          </p:cNvPr>
          <p:cNvSpPr/>
          <p:nvPr/>
        </p:nvSpPr>
        <p:spPr>
          <a:xfrm>
            <a:off x="389882" y="4012996"/>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37" name="ZoneTexte 36">
            <a:extLst>
              <a:ext uri="{FF2B5EF4-FFF2-40B4-BE49-F238E27FC236}">
                <a16:creationId xmlns:a16="http://schemas.microsoft.com/office/drawing/2014/main" id="{60EF6CB4-815E-4325-0333-F5115BDFA404}"/>
              </a:ext>
            </a:extLst>
          </p:cNvPr>
          <p:cNvSpPr txBox="1"/>
          <p:nvPr/>
        </p:nvSpPr>
        <p:spPr>
          <a:xfrm>
            <a:off x="534770" y="4733497"/>
            <a:ext cx="1313180" cy="369332"/>
          </a:xfrm>
          <a:prstGeom prst="rect">
            <a:avLst/>
          </a:prstGeom>
          <a:noFill/>
        </p:spPr>
        <p:txBody>
          <a:bodyPr wrap="none" rtlCol="0">
            <a:spAutoFit/>
          </a:bodyPr>
          <a:lstStyle/>
          <a:p>
            <a:r>
              <a:rPr lang="fr-FR" b="1" dirty="0">
                <a:latin typeface="Comic Sans MS" panose="030F0702030302020204" pitchFamily="66" charset="0"/>
              </a:rPr>
              <a:t>Commerce</a:t>
            </a:r>
          </a:p>
        </p:txBody>
      </p:sp>
      <p:sp>
        <p:nvSpPr>
          <p:cNvPr id="38" name="ZoneTexte 37">
            <a:extLst>
              <a:ext uri="{FF2B5EF4-FFF2-40B4-BE49-F238E27FC236}">
                <a16:creationId xmlns:a16="http://schemas.microsoft.com/office/drawing/2014/main" id="{0199EE51-1FC3-151B-34F3-AE429B86CA79}"/>
              </a:ext>
            </a:extLst>
          </p:cNvPr>
          <p:cNvSpPr txBox="1"/>
          <p:nvPr/>
        </p:nvSpPr>
        <p:spPr>
          <a:xfrm>
            <a:off x="9061791" y="4677950"/>
            <a:ext cx="772969" cy="369332"/>
          </a:xfrm>
          <a:prstGeom prst="rect">
            <a:avLst/>
          </a:prstGeom>
          <a:noFill/>
        </p:spPr>
        <p:txBody>
          <a:bodyPr wrap="none" rtlCol="0">
            <a:spAutoFit/>
          </a:bodyPr>
          <a:lstStyle/>
          <a:p>
            <a:r>
              <a:rPr lang="fr-FR" b="1" dirty="0">
                <a:latin typeface="Comic Sans MS" panose="030F0702030302020204" pitchFamily="66" charset="0"/>
              </a:rPr>
              <a:t>Mode</a:t>
            </a:r>
          </a:p>
        </p:txBody>
      </p:sp>
      <p:sp>
        <p:nvSpPr>
          <p:cNvPr id="39" name="ZoneTexte 38">
            <a:extLst>
              <a:ext uri="{FF2B5EF4-FFF2-40B4-BE49-F238E27FC236}">
                <a16:creationId xmlns:a16="http://schemas.microsoft.com/office/drawing/2014/main" id="{826D70BF-476D-09D2-2CB4-4274959890FE}"/>
              </a:ext>
            </a:extLst>
          </p:cNvPr>
          <p:cNvSpPr txBox="1"/>
          <p:nvPr/>
        </p:nvSpPr>
        <p:spPr>
          <a:xfrm>
            <a:off x="6633281" y="4794979"/>
            <a:ext cx="1633781" cy="338554"/>
          </a:xfrm>
          <a:prstGeom prst="rect">
            <a:avLst/>
          </a:prstGeom>
          <a:noFill/>
        </p:spPr>
        <p:txBody>
          <a:bodyPr wrap="none" rtlCol="0">
            <a:spAutoFit/>
          </a:bodyPr>
          <a:lstStyle/>
          <a:p>
            <a:r>
              <a:rPr lang="fr-FR" sz="1600" b="1" dirty="0">
                <a:latin typeface="Comic Sans MS" panose="030F0702030302020204" pitchFamily="66" charset="0"/>
              </a:rPr>
              <a:t>Petite enfance</a:t>
            </a:r>
          </a:p>
        </p:txBody>
      </p:sp>
      <p:sp>
        <p:nvSpPr>
          <p:cNvPr id="40" name="ZoneTexte 39">
            <a:extLst>
              <a:ext uri="{FF2B5EF4-FFF2-40B4-BE49-F238E27FC236}">
                <a16:creationId xmlns:a16="http://schemas.microsoft.com/office/drawing/2014/main" id="{1C287FD8-523F-461A-3AC5-48AE3984D0DF}"/>
              </a:ext>
            </a:extLst>
          </p:cNvPr>
          <p:cNvSpPr txBox="1"/>
          <p:nvPr/>
        </p:nvSpPr>
        <p:spPr>
          <a:xfrm>
            <a:off x="4664916" y="4762487"/>
            <a:ext cx="1361979" cy="369332"/>
          </a:xfrm>
          <a:prstGeom prst="rect">
            <a:avLst/>
          </a:prstGeom>
          <a:noFill/>
        </p:spPr>
        <p:txBody>
          <a:bodyPr wrap="square" rtlCol="0">
            <a:spAutoFit/>
          </a:bodyPr>
          <a:lstStyle/>
          <a:p>
            <a:r>
              <a:rPr lang="fr-FR" b="1" dirty="0">
                <a:latin typeface="Comic Sans MS" panose="030F0702030302020204" pitchFamily="66" charset="0"/>
              </a:rPr>
              <a:t>Nautisme</a:t>
            </a:r>
          </a:p>
        </p:txBody>
      </p:sp>
      <p:sp>
        <p:nvSpPr>
          <p:cNvPr id="41" name="ZoneTexte 40">
            <a:extLst>
              <a:ext uri="{FF2B5EF4-FFF2-40B4-BE49-F238E27FC236}">
                <a16:creationId xmlns:a16="http://schemas.microsoft.com/office/drawing/2014/main" id="{81E48998-B8FE-3105-2E9E-F70286642C29}"/>
              </a:ext>
            </a:extLst>
          </p:cNvPr>
          <p:cNvSpPr txBox="1"/>
          <p:nvPr/>
        </p:nvSpPr>
        <p:spPr>
          <a:xfrm>
            <a:off x="2600941" y="4648633"/>
            <a:ext cx="1271502" cy="369332"/>
          </a:xfrm>
          <a:prstGeom prst="rect">
            <a:avLst/>
          </a:prstGeom>
          <a:noFill/>
        </p:spPr>
        <p:txBody>
          <a:bodyPr wrap="none" rtlCol="0">
            <a:spAutoFit/>
          </a:bodyPr>
          <a:lstStyle/>
          <a:p>
            <a:r>
              <a:rPr lang="fr-FR" b="1" dirty="0">
                <a:latin typeface="Comic Sans MS" panose="030F0702030302020204" pitchFamily="66" charset="0"/>
              </a:rPr>
              <a:t>Logistique</a:t>
            </a:r>
          </a:p>
        </p:txBody>
      </p:sp>
      <p:sp>
        <p:nvSpPr>
          <p:cNvPr id="27" name="ZoneTexte 26">
            <a:extLst>
              <a:ext uri="{FF2B5EF4-FFF2-40B4-BE49-F238E27FC236}">
                <a16:creationId xmlns:a16="http://schemas.microsoft.com/office/drawing/2014/main" id="{BCED2066-8C81-06EF-F526-F1A429142331}"/>
              </a:ext>
            </a:extLst>
          </p:cNvPr>
          <p:cNvSpPr txBox="1"/>
          <p:nvPr/>
        </p:nvSpPr>
        <p:spPr>
          <a:xfrm>
            <a:off x="4513537" y="2173873"/>
            <a:ext cx="1002197" cy="523220"/>
          </a:xfrm>
          <a:prstGeom prst="rect">
            <a:avLst/>
          </a:prstGeom>
          <a:noFill/>
        </p:spPr>
        <p:txBody>
          <a:bodyPr wrap="none" rtlCol="0">
            <a:spAutoFit/>
          </a:bodyPr>
          <a:lstStyle/>
          <a:p>
            <a:r>
              <a:rPr lang="fr-FR" sz="2800" dirty="0">
                <a:latin typeface="Arial Black" panose="020B0A04020102020204" pitchFamily="34" charset="0"/>
              </a:rPr>
              <a:t>CAP</a:t>
            </a:r>
          </a:p>
        </p:txBody>
      </p:sp>
      <p:sp>
        <p:nvSpPr>
          <p:cNvPr id="42" name="ZoneTexte 41">
            <a:extLst>
              <a:ext uri="{FF2B5EF4-FFF2-40B4-BE49-F238E27FC236}">
                <a16:creationId xmlns:a16="http://schemas.microsoft.com/office/drawing/2014/main" id="{AF75D377-FB8E-400A-4E6A-073628BBF70E}"/>
              </a:ext>
            </a:extLst>
          </p:cNvPr>
          <p:cNvSpPr txBox="1"/>
          <p:nvPr/>
        </p:nvSpPr>
        <p:spPr>
          <a:xfrm>
            <a:off x="2417919" y="1911365"/>
            <a:ext cx="1705852" cy="830997"/>
          </a:xfrm>
          <a:prstGeom prst="rect">
            <a:avLst/>
          </a:prstGeom>
          <a:noFill/>
        </p:spPr>
        <p:txBody>
          <a:bodyPr wrap="none" rtlCol="0">
            <a:spAutoFit/>
          </a:bodyPr>
          <a:lstStyle/>
          <a:p>
            <a:pPr algn="ctr"/>
            <a:r>
              <a:rPr lang="fr-FR" sz="2400" dirty="0">
                <a:latin typeface="Arial Black" panose="020B0A04020102020204" pitchFamily="34" charset="0"/>
              </a:rPr>
              <a:t>BAC PRO</a:t>
            </a:r>
          </a:p>
          <a:p>
            <a:pPr algn="ctr"/>
            <a:r>
              <a:rPr lang="fr-FR" sz="2400" b="1" dirty="0">
                <a:latin typeface="Bradley Hand ITC" panose="03070402050302030203" pitchFamily="66" charset="0"/>
              </a:rPr>
              <a:t>En lycée</a:t>
            </a:r>
          </a:p>
        </p:txBody>
      </p:sp>
      <p:sp>
        <p:nvSpPr>
          <p:cNvPr id="43" name="ZoneTexte 42">
            <a:extLst>
              <a:ext uri="{FF2B5EF4-FFF2-40B4-BE49-F238E27FC236}">
                <a16:creationId xmlns:a16="http://schemas.microsoft.com/office/drawing/2014/main" id="{AFEFD3D8-191B-8815-2D7D-F5CF8CA4D4F2}"/>
              </a:ext>
            </a:extLst>
          </p:cNvPr>
          <p:cNvSpPr txBox="1"/>
          <p:nvPr/>
        </p:nvSpPr>
        <p:spPr>
          <a:xfrm>
            <a:off x="530211" y="1826627"/>
            <a:ext cx="1460656" cy="954107"/>
          </a:xfrm>
          <a:prstGeom prst="rect">
            <a:avLst/>
          </a:prstGeom>
          <a:noFill/>
        </p:spPr>
        <p:txBody>
          <a:bodyPr wrap="none" rtlCol="0">
            <a:spAutoFit/>
          </a:bodyPr>
          <a:lstStyle/>
          <a:p>
            <a:pPr algn="ctr"/>
            <a:r>
              <a:rPr lang="fr-FR" sz="2800" dirty="0">
                <a:latin typeface="Arial Black" panose="020B0A04020102020204" pitchFamily="34" charset="0"/>
              </a:rPr>
              <a:t>CAP</a:t>
            </a:r>
          </a:p>
          <a:p>
            <a:pPr algn="ctr"/>
            <a:r>
              <a:rPr lang="fr-FR" sz="2800" b="1" dirty="0">
                <a:latin typeface="Bradley Hand ITC" panose="03070402050302030203" pitchFamily="66" charset="0"/>
              </a:rPr>
              <a:t>En lycée</a:t>
            </a:r>
          </a:p>
        </p:txBody>
      </p:sp>
      <p:sp>
        <p:nvSpPr>
          <p:cNvPr id="45" name="ZoneTexte 44">
            <a:extLst>
              <a:ext uri="{FF2B5EF4-FFF2-40B4-BE49-F238E27FC236}">
                <a16:creationId xmlns:a16="http://schemas.microsoft.com/office/drawing/2014/main" id="{9621B7F4-7E01-3660-BC52-4695660130B6}"/>
              </a:ext>
            </a:extLst>
          </p:cNvPr>
          <p:cNvSpPr txBox="1"/>
          <p:nvPr/>
        </p:nvSpPr>
        <p:spPr>
          <a:xfrm rot="5400000">
            <a:off x="4577716" y="2089658"/>
            <a:ext cx="2424151" cy="646331"/>
          </a:xfrm>
          <a:prstGeom prst="rect">
            <a:avLst/>
          </a:prstGeom>
          <a:noFill/>
        </p:spPr>
        <p:txBody>
          <a:bodyPr wrap="square">
            <a:spAutoFit/>
          </a:bodyPr>
          <a:lstStyle/>
          <a:p>
            <a:pPr algn="ctr"/>
            <a:r>
              <a:rPr lang="fr-FR" b="1" dirty="0">
                <a:latin typeface="Aharoni" panose="02010803020104030203" pitchFamily="2" charset="-79"/>
                <a:cs typeface="Aharoni" panose="02010803020104030203" pitchFamily="2" charset="-79"/>
              </a:rPr>
              <a:t>En</a:t>
            </a:r>
          </a:p>
          <a:p>
            <a:pPr algn="ctr"/>
            <a:r>
              <a:rPr lang="fr-FR" b="1" dirty="0">
                <a:latin typeface="Aharoni" panose="02010803020104030203" pitchFamily="2" charset="-79"/>
                <a:cs typeface="Aharoni" panose="02010803020104030203" pitchFamily="2" charset="-79"/>
              </a:rPr>
              <a:t> APPRENTISSAGE</a:t>
            </a:r>
          </a:p>
        </p:txBody>
      </p:sp>
      <p:sp>
        <p:nvSpPr>
          <p:cNvPr id="46" name="ZoneTexte 45">
            <a:extLst>
              <a:ext uri="{FF2B5EF4-FFF2-40B4-BE49-F238E27FC236}">
                <a16:creationId xmlns:a16="http://schemas.microsoft.com/office/drawing/2014/main" id="{6D1BC8C4-196A-B861-526D-ECE746DDB314}"/>
              </a:ext>
            </a:extLst>
          </p:cNvPr>
          <p:cNvSpPr txBox="1"/>
          <p:nvPr/>
        </p:nvSpPr>
        <p:spPr>
          <a:xfrm>
            <a:off x="6592802" y="2008406"/>
            <a:ext cx="992964" cy="1200329"/>
          </a:xfrm>
          <a:prstGeom prst="rect">
            <a:avLst/>
          </a:prstGeom>
          <a:noFill/>
        </p:spPr>
        <p:txBody>
          <a:bodyPr wrap="none" rtlCol="0">
            <a:spAutoFit/>
          </a:bodyPr>
          <a:lstStyle/>
          <a:p>
            <a:pPr algn="ctr"/>
            <a:r>
              <a:rPr lang="fr-FR" sz="2400" dirty="0">
                <a:latin typeface="Arial Black" panose="020B0A04020102020204" pitchFamily="34" charset="0"/>
              </a:rPr>
              <a:t>BAC </a:t>
            </a:r>
          </a:p>
          <a:p>
            <a:pPr algn="ctr"/>
            <a:r>
              <a:rPr lang="fr-FR" sz="2400" dirty="0">
                <a:latin typeface="Arial Black" panose="020B0A04020102020204" pitchFamily="34" charset="0"/>
              </a:rPr>
              <a:t>PRO</a:t>
            </a:r>
          </a:p>
          <a:p>
            <a:pPr algn="ctr"/>
            <a:endParaRPr lang="fr-FR" sz="2400" b="1" dirty="0">
              <a:latin typeface="Bradley Hand ITC" panose="03070402050302030203" pitchFamily="66" charset="0"/>
            </a:endParaRPr>
          </a:p>
        </p:txBody>
      </p:sp>
      <p:sp>
        <p:nvSpPr>
          <p:cNvPr id="47" name="ZoneTexte 46">
            <a:extLst>
              <a:ext uri="{FF2B5EF4-FFF2-40B4-BE49-F238E27FC236}">
                <a16:creationId xmlns:a16="http://schemas.microsoft.com/office/drawing/2014/main" id="{A2699812-C186-33E9-547E-D7F1CED0B418}"/>
              </a:ext>
            </a:extLst>
          </p:cNvPr>
          <p:cNvSpPr txBox="1"/>
          <p:nvPr/>
        </p:nvSpPr>
        <p:spPr>
          <a:xfrm rot="5400000">
            <a:off x="6688232" y="2117365"/>
            <a:ext cx="2424151" cy="646331"/>
          </a:xfrm>
          <a:prstGeom prst="rect">
            <a:avLst/>
          </a:prstGeom>
          <a:noFill/>
        </p:spPr>
        <p:txBody>
          <a:bodyPr wrap="square">
            <a:spAutoFit/>
          </a:bodyPr>
          <a:lstStyle/>
          <a:p>
            <a:pPr algn="ctr"/>
            <a:r>
              <a:rPr lang="fr-FR" b="1" dirty="0">
                <a:latin typeface="Aharoni" panose="02010803020104030203" pitchFamily="2" charset="-79"/>
                <a:cs typeface="Aharoni" panose="02010803020104030203" pitchFamily="2" charset="-79"/>
              </a:rPr>
              <a:t>En</a:t>
            </a:r>
          </a:p>
          <a:p>
            <a:pPr algn="ctr"/>
            <a:r>
              <a:rPr lang="fr-FR" b="1" dirty="0">
                <a:latin typeface="Aharoni" panose="02010803020104030203" pitchFamily="2" charset="-79"/>
                <a:cs typeface="Aharoni" panose="02010803020104030203" pitchFamily="2" charset="-79"/>
              </a:rPr>
              <a:t> APPRENTISSAGE</a:t>
            </a:r>
          </a:p>
        </p:txBody>
      </p:sp>
      <p:sp>
        <p:nvSpPr>
          <p:cNvPr id="48" name="ZoneTexte 47">
            <a:extLst>
              <a:ext uri="{FF2B5EF4-FFF2-40B4-BE49-F238E27FC236}">
                <a16:creationId xmlns:a16="http://schemas.microsoft.com/office/drawing/2014/main" id="{50C588E8-0B15-B9A3-8F03-055FB43B2425}"/>
              </a:ext>
            </a:extLst>
          </p:cNvPr>
          <p:cNvSpPr txBox="1"/>
          <p:nvPr/>
        </p:nvSpPr>
        <p:spPr>
          <a:xfrm>
            <a:off x="8844045" y="1944600"/>
            <a:ext cx="1341586" cy="1200329"/>
          </a:xfrm>
          <a:prstGeom prst="rect">
            <a:avLst/>
          </a:prstGeom>
          <a:noFill/>
        </p:spPr>
        <p:txBody>
          <a:bodyPr wrap="none" rtlCol="0">
            <a:spAutoFit/>
          </a:bodyPr>
          <a:lstStyle/>
          <a:p>
            <a:pPr algn="ctr"/>
            <a:r>
              <a:rPr lang="fr-FR" sz="2400" dirty="0">
                <a:latin typeface="Arial Black" panose="020B0A04020102020204" pitchFamily="34" charset="0"/>
              </a:rPr>
              <a:t>BAC </a:t>
            </a:r>
          </a:p>
          <a:p>
            <a:pPr algn="ctr"/>
            <a:r>
              <a:rPr lang="fr-FR" sz="2400" dirty="0">
                <a:latin typeface="Arial Black" panose="020B0A04020102020204" pitchFamily="34" charset="0"/>
              </a:rPr>
              <a:t>techno</a:t>
            </a:r>
          </a:p>
          <a:p>
            <a:pPr algn="ctr"/>
            <a:endParaRPr lang="fr-FR" sz="2400" b="1" dirty="0">
              <a:latin typeface="Bradley Hand ITC" panose="03070402050302030203" pitchFamily="66" charset="0"/>
            </a:endParaRPr>
          </a:p>
        </p:txBody>
      </p:sp>
      <p:pic>
        <p:nvPicPr>
          <p:cNvPr id="68" name="Image 67">
            <a:extLst>
              <a:ext uri="{FF2B5EF4-FFF2-40B4-BE49-F238E27FC236}">
                <a16:creationId xmlns:a16="http://schemas.microsoft.com/office/drawing/2014/main" id="{A20C6028-2294-F581-7300-5E341BB4E3C5}"/>
              </a:ext>
            </a:extLst>
          </p:cNvPr>
          <p:cNvPicPr>
            <a:picLocks noChangeAspect="1"/>
          </p:cNvPicPr>
          <p:nvPr/>
        </p:nvPicPr>
        <p:blipFill>
          <a:blip r:embed="rId4"/>
          <a:stretch>
            <a:fillRect/>
          </a:stretch>
        </p:blipFill>
        <p:spPr>
          <a:xfrm>
            <a:off x="4870378" y="5127120"/>
            <a:ext cx="882250" cy="1470417"/>
          </a:xfrm>
          <a:prstGeom prst="rect">
            <a:avLst/>
          </a:prstGeom>
        </p:spPr>
      </p:pic>
      <p:pic>
        <p:nvPicPr>
          <p:cNvPr id="70" name="Image 69">
            <a:extLst>
              <a:ext uri="{FF2B5EF4-FFF2-40B4-BE49-F238E27FC236}">
                <a16:creationId xmlns:a16="http://schemas.microsoft.com/office/drawing/2014/main" id="{E9872470-7305-C4E5-F126-0AA81757F7C2}"/>
              </a:ext>
            </a:extLst>
          </p:cNvPr>
          <p:cNvPicPr>
            <a:picLocks noChangeAspect="1"/>
          </p:cNvPicPr>
          <p:nvPr/>
        </p:nvPicPr>
        <p:blipFill>
          <a:blip r:embed="rId5"/>
          <a:stretch>
            <a:fillRect/>
          </a:stretch>
        </p:blipFill>
        <p:spPr>
          <a:xfrm>
            <a:off x="8985666" y="5127120"/>
            <a:ext cx="970775" cy="1382619"/>
          </a:xfrm>
          <a:prstGeom prst="rect">
            <a:avLst/>
          </a:prstGeom>
        </p:spPr>
      </p:pic>
      <p:pic>
        <p:nvPicPr>
          <p:cNvPr id="1026" name="Picture 2" descr="Concept D'icône De Ligne Pour La Logistique Express ...">
            <a:extLst>
              <a:ext uri="{FF2B5EF4-FFF2-40B4-BE49-F238E27FC236}">
                <a16:creationId xmlns:a16="http://schemas.microsoft.com/office/drawing/2014/main" id="{AA40AA93-7EBD-A70E-308E-366F5E2991F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124" t="15569" r="14306" b="14314"/>
          <a:stretch>
            <a:fillRect/>
          </a:stretch>
        </p:blipFill>
        <p:spPr bwMode="auto">
          <a:xfrm>
            <a:off x="2562927" y="5108957"/>
            <a:ext cx="1309516" cy="125744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6,8 mille Images et Photos de Picto crèche Libres de Droits | Shutterstock">
            <a:extLst>
              <a:ext uri="{FF2B5EF4-FFF2-40B4-BE49-F238E27FC236}">
                <a16:creationId xmlns:a16="http://schemas.microsoft.com/office/drawing/2014/main" id="{1FB265E0-1400-A658-EF3D-8427452368D8}"/>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32581" t="17528" r="58066" b="58626"/>
          <a:stretch>
            <a:fillRect/>
          </a:stretch>
        </p:blipFill>
        <p:spPr bwMode="auto">
          <a:xfrm>
            <a:off x="6848887" y="5336659"/>
            <a:ext cx="1024128" cy="961960"/>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 4" descr="Collection of black shopping and retail icons representing commerce and consumerism, featuring a cart, sale tag, coupon, barcode scanner, and storefront symbol for e-commerce">
            <a:extLst>
              <a:ext uri="{FF2B5EF4-FFF2-40B4-BE49-F238E27FC236}">
                <a16:creationId xmlns:a16="http://schemas.microsoft.com/office/drawing/2014/main" id="{CAF4D583-4DF8-F505-9ABC-31EB0C90369D}"/>
              </a:ext>
            </a:extLst>
          </p:cNvPr>
          <p:cNvPicPr>
            <a:picLocks noChangeAspect="1"/>
          </p:cNvPicPr>
          <p:nvPr/>
        </p:nvPicPr>
        <p:blipFill>
          <a:blip r:embed="rId8"/>
          <a:srcRect l="39569" t="9080" r="44431" b="53951"/>
          <a:stretch>
            <a:fillRect/>
          </a:stretch>
        </p:blipFill>
        <p:spPr>
          <a:xfrm>
            <a:off x="575135" y="5312161"/>
            <a:ext cx="1313179" cy="1113520"/>
          </a:xfrm>
          <a:prstGeom prst="rect">
            <a:avLst/>
          </a:prstGeom>
        </p:spPr>
      </p:pic>
    </p:spTree>
    <p:extLst>
      <p:ext uri="{BB962C8B-B14F-4D97-AF65-F5344CB8AC3E}">
        <p14:creationId xmlns:p14="http://schemas.microsoft.com/office/powerpoint/2010/main" val="10621535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au 8">
            <a:extLst>
              <a:ext uri="{FF2B5EF4-FFF2-40B4-BE49-F238E27FC236}">
                <a16:creationId xmlns:a16="http://schemas.microsoft.com/office/drawing/2014/main" id="{7647FB35-798E-A6C2-7A16-57005F486366}"/>
              </a:ext>
            </a:extLst>
          </p:cNvPr>
          <p:cNvGraphicFramePr>
            <a:graphicFrameLocks noGrp="1"/>
          </p:cNvGraphicFramePr>
          <p:nvPr/>
        </p:nvGraphicFramePr>
        <p:xfrm>
          <a:off x="222123" y="674381"/>
          <a:ext cx="10260000" cy="6336000"/>
        </p:xfrm>
        <a:graphic>
          <a:graphicData uri="http://schemas.openxmlformats.org/drawingml/2006/table">
            <a:tbl>
              <a:tblPr firstRow="1" bandRow="1">
                <a:tableStyleId>{5C22544A-7EE6-4342-B048-85BDC9FD1C3A}</a:tableStyleId>
              </a:tblPr>
              <a:tblGrid>
                <a:gridCol w="2052000">
                  <a:extLst>
                    <a:ext uri="{9D8B030D-6E8A-4147-A177-3AD203B41FA5}">
                      <a16:colId xmlns:a16="http://schemas.microsoft.com/office/drawing/2014/main" val="1971878900"/>
                    </a:ext>
                  </a:extLst>
                </a:gridCol>
                <a:gridCol w="2052000">
                  <a:extLst>
                    <a:ext uri="{9D8B030D-6E8A-4147-A177-3AD203B41FA5}">
                      <a16:colId xmlns:a16="http://schemas.microsoft.com/office/drawing/2014/main" val="3698600805"/>
                    </a:ext>
                  </a:extLst>
                </a:gridCol>
                <a:gridCol w="2052000">
                  <a:extLst>
                    <a:ext uri="{9D8B030D-6E8A-4147-A177-3AD203B41FA5}">
                      <a16:colId xmlns:a16="http://schemas.microsoft.com/office/drawing/2014/main" val="3786522829"/>
                    </a:ext>
                  </a:extLst>
                </a:gridCol>
                <a:gridCol w="2052000">
                  <a:extLst>
                    <a:ext uri="{9D8B030D-6E8A-4147-A177-3AD203B41FA5}">
                      <a16:colId xmlns:a16="http://schemas.microsoft.com/office/drawing/2014/main" val="1398072921"/>
                    </a:ext>
                  </a:extLst>
                </a:gridCol>
                <a:gridCol w="2052000">
                  <a:extLst>
                    <a:ext uri="{9D8B030D-6E8A-4147-A177-3AD203B41FA5}">
                      <a16:colId xmlns:a16="http://schemas.microsoft.com/office/drawing/2014/main" val="379502649"/>
                    </a:ext>
                  </a:extLst>
                </a:gridCol>
              </a:tblGrid>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425935632"/>
                  </a:ext>
                </a:extLst>
              </a:tr>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283521965"/>
                  </a:ext>
                </a:extLst>
              </a:tr>
            </a:tbl>
          </a:graphicData>
        </a:graphic>
      </p:graphicFrame>
      <p:pic>
        <p:nvPicPr>
          <p:cNvPr id="6" name="Image 5">
            <a:extLst>
              <a:ext uri="{FF2B5EF4-FFF2-40B4-BE49-F238E27FC236}">
                <a16:creationId xmlns:a16="http://schemas.microsoft.com/office/drawing/2014/main" id="{9FF6FF97-C844-D852-8B19-A17C9D3EB7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12627" y="1656379"/>
            <a:ext cx="1875760" cy="1806448"/>
          </a:xfrm>
          <a:prstGeom prst="rect">
            <a:avLst/>
          </a:prstGeom>
        </p:spPr>
      </p:pic>
      <p:pic>
        <p:nvPicPr>
          <p:cNvPr id="32" name="Image 31">
            <a:extLst>
              <a:ext uri="{FF2B5EF4-FFF2-40B4-BE49-F238E27FC236}">
                <a16:creationId xmlns:a16="http://schemas.microsoft.com/office/drawing/2014/main" id="{7DB92A2A-866B-0A86-DED6-F02202B549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432271" y="1656379"/>
            <a:ext cx="1875760" cy="1806448"/>
          </a:xfrm>
          <a:prstGeom prst="rect">
            <a:avLst/>
          </a:prstGeom>
        </p:spPr>
      </p:pic>
      <p:pic>
        <p:nvPicPr>
          <p:cNvPr id="34" name="Image 33">
            <a:extLst>
              <a:ext uri="{FF2B5EF4-FFF2-40B4-BE49-F238E27FC236}">
                <a16:creationId xmlns:a16="http://schemas.microsoft.com/office/drawing/2014/main" id="{0A0E45CA-E2C3-B281-6AF5-BB914FEE5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8515701" y="1656379"/>
            <a:ext cx="1875760" cy="1806448"/>
          </a:xfrm>
          <a:prstGeom prst="rect">
            <a:avLst/>
          </a:prstGeom>
        </p:spPr>
      </p:pic>
      <p:pic>
        <p:nvPicPr>
          <p:cNvPr id="36" name="Image 35">
            <a:extLst>
              <a:ext uri="{FF2B5EF4-FFF2-40B4-BE49-F238E27FC236}">
                <a16:creationId xmlns:a16="http://schemas.microsoft.com/office/drawing/2014/main" id="{741F4C87-8E80-CF8E-0E2B-4D46AE1379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8494683" y="4804328"/>
            <a:ext cx="1875760" cy="1806448"/>
          </a:xfrm>
          <a:prstGeom prst="rect">
            <a:avLst/>
          </a:prstGeom>
        </p:spPr>
      </p:pic>
      <p:pic>
        <p:nvPicPr>
          <p:cNvPr id="37" name="Image 36">
            <a:extLst>
              <a:ext uri="{FF2B5EF4-FFF2-40B4-BE49-F238E27FC236}">
                <a16:creationId xmlns:a16="http://schemas.microsoft.com/office/drawing/2014/main" id="{F296CA69-07DD-E86C-65E4-F66ADC36C9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451354" y="4804328"/>
            <a:ext cx="1875760" cy="1806448"/>
          </a:xfrm>
          <a:prstGeom prst="rect">
            <a:avLst/>
          </a:prstGeom>
        </p:spPr>
      </p:pic>
      <p:pic>
        <p:nvPicPr>
          <p:cNvPr id="38" name="Image 37">
            <a:extLst>
              <a:ext uri="{FF2B5EF4-FFF2-40B4-BE49-F238E27FC236}">
                <a16:creationId xmlns:a16="http://schemas.microsoft.com/office/drawing/2014/main" id="{90DE9452-F872-31E8-A634-95EDB2DAF9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408025" y="4804328"/>
            <a:ext cx="1875760" cy="1806448"/>
          </a:xfrm>
          <a:prstGeom prst="rect">
            <a:avLst/>
          </a:prstGeom>
        </p:spPr>
      </p:pic>
      <p:pic>
        <p:nvPicPr>
          <p:cNvPr id="39" name="Image 38">
            <a:extLst>
              <a:ext uri="{FF2B5EF4-FFF2-40B4-BE49-F238E27FC236}">
                <a16:creationId xmlns:a16="http://schemas.microsoft.com/office/drawing/2014/main" id="{6AFE03B9-36DD-C46D-B3B6-193AE67DD4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392981" y="1656379"/>
            <a:ext cx="1875760" cy="1806448"/>
          </a:xfrm>
          <a:prstGeom prst="rect">
            <a:avLst/>
          </a:prstGeom>
        </p:spPr>
      </p:pic>
      <p:pic>
        <p:nvPicPr>
          <p:cNvPr id="40" name="Image 39">
            <a:extLst>
              <a:ext uri="{FF2B5EF4-FFF2-40B4-BE49-F238E27FC236}">
                <a16:creationId xmlns:a16="http://schemas.microsoft.com/office/drawing/2014/main" id="{D91E88DC-91A7-394B-67CC-0E68E6AE9C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53691" y="1656379"/>
            <a:ext cx="1875760" cy="1806448"/>
          </a:xfrm>
          <a:prstGeom prst="rect">
            <a:avLst/>
          </a:prstGeom>
        </p:spPr>
      </p:pic>
      <p:pic>
        <p:nvPicPr>
          <p:cNvPr id="41" name="Image 40">
            <a:extLst>
              <a:ext uri="{FF2B5EF4-FFF2-40B4-BE49-F238E27FC236}">
                <a16:creationId xmlns:a16="http://schemas.microsoft.com/office/drawing/2014/main" id="{FC46CAC4-C661-8C3C-5B4E-E47821AD5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76171" y="4804328"/>
            <a:ext cx="1875760" cy="1806448"/>
          </a:xfrm>
          <a:prstGeom prst="rect">
            <a:avLst/>
          </a:prstGeom>
        </p:spPr>
      </p:pic>
      <p:pic>
        <p:nvPicPr>
          <p:cNvPr id="42" name="Image 41">
            <a:extLst>
              <a:ext uri="{FF2B5EF4-FFF2-40B4-BE49-F238E27FC236}">
                <a16:creationId xmlns:a16="http://schemas.microsoft.com/office/drawing/2014/main" id="{85A244DC-CCD7-3936-0AC1-3227F3E5E1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12628" y="4804328"/>
            <a:ext cx="1875760" cy="1806448"/>
          </a:xfrm>
          <a:prstGeom prst="rect">
            <a:avLst/>
          </a:prstGeom>
        </p:spPr>
      </p:pic>
      <p:sp>
        <p:nvSpPr>
          <p:cNvPr id="3" name="ZoneTexte 2">
            <a:extLst>
              <a:ext uri="{FF2B5EF4-FFF2-40B4-BE49-F238E27FC236}">
                <a16:creationId xmlns:a16="http://schemas.microsoft.com/office/drawing/2014/main" id="{C523674F-EE3A-5518-72D6-0A00CD2EE58C}"/>
              </a:ext>
            </a:extLst>
          </p:cNvPr>
          <p:cNvSpPr txBox="1"/>
          <p:nvPr/>
        </p:nvSpPr>
        <p:spPr>
          <a:xfrm rot="10800000">
            <a:off x="294752" y="1000870"/>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5" name="ZoneTexte 4">
            <a:extLst>
              <a:ext uri="{FF2B5EF4-FFF2-40B4-BE49-F238E27FC236}">
                <a16:creationId xmlns:a16="http://schemas.microsoft.com/office/drawing/2014/main" id="{1B1B9C91-6FED-C0C8-847E-5CE3332F4570}"/>
              </a:ext>
            </a:extLst>
          </p:cNvPr>
          <p:cNvSpPr txBox="1"/>
          <p:nvPr/>
        </p:nvSpPr>
        <p:spPr>
          <a:xfrm rot="10800000">
            <a:off x="6443832"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7" name="ZoneTexte 6">
            <a:extLst>
              <a:ext uri="{FF2B5EF4-FFF2-40B4-BE49-F238E27FC236}">
                <a16:creationId xmlns:a16="http://schemas.microsoft.com/office/drawing/2014/main" id="{DDAD21BB-7A4D-B146-968A-32DB2A773299}"/>
              </a:ext>
            </a:extLst>
          </p:cNvPr>
          <p:cNvSpPr txBox="1"/>
          <p:nvPr/>
        </p:nvSpPr>
        <p:spPr>
          <a:xfrm rot="10800000">
            <a:off x="8508179"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18" name="ZoneTexte 17">
            <a:extLst>
              <a:ext uri="{FF2B5EF4-FFF2-40B4-BE49-F238E27FC236}">
                <a16:creationId xmlns:a16="http://schemas.microsoft.com/office/drawing/2014/main" id="{452089E0-9C08-7A0C-F614-29F583D0AA06}"/>
              </a:ext>
            </a:extLst>
          </p:cNvPr>
          <p:cNvSpPr txBox="1"/>
          <p:nvPr/>
        </p:nvSpPr>
        <p:spPr>
          <a:xfrm rot="10800000">
            <a:off x="312628" y="4134299"/>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19" name="ZoneTexte 18">
            <a:extLst>
              <a:ext uri="{FF2B5EF4-FFF2-40B4-BE49-F238E27FC236}">
                <a16:creationId xmlns:a16="http://schemas.microsoft.com/office/drawing/2014/main" id="{8177DA02-7CCA-3D4D-0957-DD3B939A15BA}"/>
              </a:ext>
            </a:extLst>
          </p:cNvPr>
          <p:cNvSpPr txBox="1"/>
          <p:nvPr/>
        </p:nvSpPr>
        <p:spPr>
          <a:xfrm rot="10800000">
            <a:off x="2378163"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0" name="ZoneTexte 19">
            <a:extLst>
              <a:ext uri="{FF2B5EF4-FFF2-40B4-BE49-F238E27FC236}">
                <a16:creationId xmlns:a16="http://schemas.microsoft.com/office/drawing/2014/main" id="{1DB3F90B-0013-AEFF-2452-D12EA1D5FC74}"/>
              </a:ext>
            </a:extLst>
          </p:cNvPr>
          <p:cNvSpPr txBox="1"/>
          <p:nvPr/>
        </p:nvSpPr>
        <p:spPr>
          <a:xfrm rot="10800000">
            <a:off x="4400503"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1" name="ZoneTexte 20">
            <a:extLst>
              <a:ext uri="{FF2B5EF4-FFF2-40B4-BE49-F238E27FC236}">
                <a16:creationId xmlns:a16="http://schemas.microsoft.com/office/drawing/2014/main" id="{486E869A-28FA-C8F0-FB5B-818ADE8C5C0D}"/>
              </a:ext>
            </a:extLst>
          </p:cNvPr>
          <p:cNvSpPr txBox="1"/>
          <p:nvPr/>
        </p:nvSpPr>
        <p:spPr>
          <a:xfrm rot="10800000">
            <a:off x="6443832"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2" name="ZoneTexte 21">
            <a:extLst>
              <a:ext uri="{FF2B5EF4-FFF2-40B4-BE49-F238E27FC236}">
                <a16:creationId xmlns:a16="http://schemas.microsoft.com/office/drawing/2014/main" id="{42BD61E9-E5CC-28BC-C035-EF21ABFC4F5B}"/>
              </a:ext>
            </a:extLst>
          </p:cNvPr>
          <p:cNvSpPr txBox="1"/>
          <p:nvPr/>
        </p:nvSpPr>
        <p:spPr>
          <a:xfrm rot="10800000">
            <a:off x="8528366"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3" name="ZoneTexte 22">
            <a:extLst>
              <a:ext uri="{FF2B5EF4-FFF2-40B4-BE49-F238E27FC236}">
                <a16:creationId xmlns:a16="http://schemas.microsoft.com/office/drawing/2014/main" id="{AC605444-2A3B-8E1A-A040-CE7077A498ED}"/>
              </a:ext>
            </a:extLst>
          </p:cNvPr>
          <p:cNvSpPr txBox="1"/>
          <p:nvPr/>
        </p:nvSpPr>
        <p:spPr>
          <a:xfrm rot="10800000">
            <a:off x="2357175"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4" name="ZoneTexte 23">
            <a:extLst>
              <a:ext uri="{FF2B5EF4-FFF2-40B4-BE49-F238E27FC236}">
                <a16:creationId xmlns:a16="http://schemas.microsoft.com/office/drawing/2014/main" id="{25AC0377-D6B3-8C56-4846-A0C0FFE86D31}"/>
              </a:ext>
            </a:extLst>
          </p:cNvPr>
          <p:cNvSpPr txBox="1"/>
          <p:nvPr/>
        </p:nvSpPr>
        <p:spPr>
          <a:xfrm rot="10800000">
            <a:off x="4392981" y="1002764"/>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5" name="Rectangle : coins arrondis 53">
            <a:extLst>
              <a:ext uri="{FF2B5EF4-FFF2-40B4-BE49-F238E27FC236}">
                <a16:creationId xmlns:a16="http://schemas.microsoft.com/office/drawing/2014/main" id="{6E3CDC7F-4727-6DF7-2AC2-204B151AFADE}"/>
              </a:ext>
            </a:extLst>
          </p:cNvPr>
          <p:cNvSpPr/>
          <p:nvPr/>
        </p:nvSpPr>
        <p:spPr>
          <a:xfrm>
            <a:off x="222123" y="3842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53">
            <a:extLst>
              <a:ext uri="{FF2B5EF4-FFF2-40B4-BE49-F238E27FC236}">
                <a16:creationId xmlns:a16="http://schemas.microsoft.com/office/drawing/2014/main" id="{6E3CDC7F-4727-6DF7-2AC2-204B151AFADE}"/>
              </a:ext>
            </a:extLst>
          </p:cNvPr>
          <p:cNvSpPr/>
          <p:nvPr/>
        </p:nvSpPr>
        <p:spPr>
          <a:xfrm>
            <a:off x="2284551" y="3835610"/>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oins arrondis 53">
            <a:extLst>
              <a:ext uri="{FF2B5EF4-FFF2-40B4-BE49-F238E27FC236}">
                <a16:creationId xmlns:a16="http://schemas.microsoft.com/office/drawing/2014/main" id="{6E3CDC7F-4727-6DF7-2AC2-204B151AFADE}"/>
              </a:ext>
            </a:extLst>
          </p:cNvPr>
          <p:cNvSpPr/>
          <p:nvPr/>
        </p:nvSpPr>
        <p:spPr>
          <a:xfrm>
            <a:off x="4333221" y="3835610"/>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53">
            <a:extLst>
              <a:ext uri="{FF2B5EF4-FFF2-40B4-BE49-F238E27FC236}">
                <a16:creationId xmlns:a16="http://schemas.microsoft.com/office/drawing/2014/main" id="{6E3CDC7F-4727-6DF7-2AC2-204B151AFADE}"/>
              </a:ext>
            </a:extLst>
          </p:cNvPr>
          <p:cNvSpPr/>
          <p:nvPr/>
        </p:nvSpPr>
        <p:spPr>
          <a:xfrm>
            <a:off x="4350098" y="674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53">
            <a:extLst>
              <a:ext uri="{FF2B5EF4-FFF2-40B4-BE49-F238E27FC236}">
                <a16:creationId xmlns:a16="http://schemas.microsoft.com/office/drawing/2014/main" id="{6E3CDC7F-4727-6DF7-2AC2-204B151AFADE}"/>
              </a:ext>
            </a:extLst>
          </p:cNvPr>
          <p:cNvSpPr/>
          <p:nvPr/>
        </p:nvSpPr>
        <p:spPr>
          <a:xfrm>
            <a:off x="6378590" y="687923"/>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 coins arrondis 53">
            <a:extLst>
              <a:ext uri="{FF2B5EF4-FFF2-40B4-BE49-F238E27FC236}">
                <a16:creationId xmlns:a16="http://schemas.microsoft.com/office/drawing/2014/main" id="{6E3CDC7F-4727-6DF7-2AC2-204B151AFADE}"/>
              </a:ext>
            </a:extLst>
          </p:cNvPr>
          <p:cNvSpPr/>
          <p:nvPr/>
        </p:nvSpPr>
        <p:spPr>
          <a:xfrm>
            <a:off x="6384782" y="3855923"/>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 coins arrondis 53">
            <a:extLst>
              <a:ext uri="{FF2B5EF4-FFF2-40B4-BE49-F238E27FC236}">
                <a16:creationId xmlns:a16="http://schemas.microsoft.com/office/drawing/2014/main" id="{6E3CDC7F-4727-6DF7-2AC2-204B151AFADE}"/>
              </a:ext>
            </a:extLst>
          </p:cNvPr>
          <p:cNvSpPr/>
          <p:nvPr/>
        </p:nvSpPr>
        <p:spPr>
          <a:xfrm>
            <a:off x="8442938" y="3842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 coins arrondis 53">
            <a:extLst>
              <a:ext uri="{FF2B5EF4-FFF2-40B4-BE49-F238E27FC236}">
                <a16:creationId xmlns:a16="http://schemas.microsoft.com/office/drawing/2014/main" id="{6E3CDC7F-4727-6DF7-2AC2-204B151AFADE}"/>
              </a:ext>
            </a:extLst>
          </p:cNvPr>
          <p:cNvSpPr/>
          <p:nvPr/>
        </p:nvSpPr>
        <p:spPr>
          <a:xfrm>
            <a:off x="8442938" y="674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53">
            <a:extLst>
              <a:ext uri="{FF2B5EF4-FFF2-40B4-BE49-F238E27FC236}">
                <a16:creationId xmlns:a16="http://schemas.microsoft.com/office/drawing/2014/main" id="{6E3CDC7F-4727-6DF7-2AC2-204B151AFADE}"/>
              </a:ext>
            </a:extLst>
          </p:cNvPr>
          <p:cNvSpPr/>
          <p:nvPr/>
        </p:nvSpPr>
        <p:spPr>
          <a:xfrm>
            <a:off x="233196" y="680344"/>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Rectangle : coins arrondis 53">
            <a:extLst>
              <a:ext uri="{FF2B5EF4-FFF2-40B4-BE49-F238E27FC236}">
                <a16:creationId xmlns:a16="http://schemas.microsoft.com/office/drawing/2014/main" id="{6E3CDC7F-4727-6DF7-2AC2-204B151AFADE}"/>
              </a:ext>
            </a:extLst>
          </p:cNvPr>
          <p:cNvSpPr/>
          <p:nvPr/>
        </p:nvSpPr>
        <p:spPr>
          <a:xfrm>
            <a:off x="2301144" y="660839"/>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2984583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 coins arrondis 2"/>
          <p:cNvSpPr/>
          <p:nvPr/>
        </p:nvSpPr>
        <p:spPr>
          <a:xfrm>
            <a:off x="261853" y="3809568"/>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 name="Rectangle : coins arrondis 2"/>
          <p:cNvSpPr/>
          <p:nvPr/>
        </p:nvSpPr>
        <p:spPr>
          <a:xfrm>
            <a:off x="2300265" y="3806277"/>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 name="Rectangle : coins arrondis 2"/>
          <p:cNvSpPr/>
          <p:nvPr/>
        </p:nvSpPr>
        <p:spPr>
          <a:xfrm>
            <a:off x="8457389" y="632693"/>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7" name="Rectangle : coins arrondis 2"/>
          <p:cNvSpPr/>
          <p:nvPr/>
        </p:nvSpPr>
        <p:spPr>
          <a:xfrm>
            <a:off x="6409296" y="632694"/>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8" name="Rectangle : coins arrondis 2"/>
          <p:cNvSpPr/>
          <p:nvPr/>
        </p:nvSpPr>
        <p:spPr>
          <a:xfrm>
            <a:off x="4345126" y="625622"/>
            <a:ext cx="2025258"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9" name="Rectangle : coins arrondis 2"/>
          <p:cNvSpPr/>
          <p:nvPr/>
        </p:nvSpPr>
        <p:spPr>
          <a:xfrm>
            <a:off x="2303343" y="632693"/>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0" name="Rectangle : coins arrondis 2"/>
          <p:cNvSpPr/>
          <p:nvPr/>
        </p:nvSpPr>
        <p:spPr>
          <a:xfrm>
            <a:off x="261853" y="656921"/>
            <a:ext cx="2002146" cy="3152647"/>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1" name="Rectangle : coins arrondis 3"/>
          <p:cNvSpPr/>
          <p:nvPr/>
        </p:nvSpPr>
        <p:spPr>
          <a:xfrm>
            <a:off x="421859" y="4485636"/>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2" name="Rectangle : coins arrondis 3"/>
          <p:cNvSpPr/>
          <p:nvPr/>
        </p:nvSpPr>
        <p:spPr>
          <a:xfrm>
            <a:off x="8619073" y="1332985"/>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3" name="Rectangle : coins arrondis 3"/>
          <p:cNvSpPr/>
          <p:nvPr/>
        </p:nvSpPr>
        <p:spPr>
          <a:xfrm>
            <a:off x="6570980" y="1324261"/>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4" name="Rectangle : coins arrondis 3"/>
          <p:cNvSpPr/>
          <p:nvPr/>
        </p:nvSpPr>
        <p:spPr>
          <a:xfrm>
            <a:off x="4525192" y="1332987"/>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5" name="Rectangle : coins arrondis 3"/>
          <p:cNvSpPr/>
          <p:nvPr/>
        </p:nvSpPr>
        <p:spPr>
          <a:xfrm>
            <a:off x="2465027" y="1332988"/>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6" name="Rectangle : coins arrondis 3"/>
          <p:cNvSpPr/>
          <p:nvPr/>
        </p:nvSpPr>
        <p:spPr>
          <a:xfrm>
            <a:off x="431964" y="1332989"/>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7" name="Rectangle : coins arrondis 3"/>
          <p:cNvSpPr/>
          <p:nvPr/>
        </p:nvSpPr>
        <p:spPr>
          <a:xfrm>
            <a:off x="2456746" y="4467343"/>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 name="Rectangle 1">
            <a:extLst>
              <a:ext uri="{FF2B5EF4-FFF2-40B4-BE49-F238E27FC236}">
                <a16:creationId xmlns:a16="http://schemas.microsoft.com/office/drawing/2014/main" id="{3DC55120-B336-1243-8511-72C68A9F8C9D}"/>
              </a:ext>
            </a:extLst>
          </p:cNvPr>
          <p:cNvSpPr/>
          <p:nvPr/>
        </p:nvSpPr>
        <p:spPr>
          <a:xfrm>
            <a:off x="4569173" y="857367"/>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8" name="Rectangle 17">
            <a:extLst>
              <a:ext uri="{FF2B5EF4-FFF2-40B4-BE49-F238E27FC236}">
                <a16:creationId xmlns:a16="http://schemas.microsoft.com/office/drawing/2014/main" id="{158D0608-6C75-8DF3-6EEE-CD9CF9A80FA1}"/>
              </a:ext>
            </a:extLst>
          </p:cNvPr>
          <p:cNvSpPr/>
          <p:nvPr/>
        </p:nvSpPr>
        <p:spPr>
          <a:xfrm>
            <a:off x="8628179" y="890806"/>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9" name="Rectangle 18">
            <a:extLst>
              <a:ext uri="{FF2B5EF4-FFF2-40B4-BE49-F238E27FC236}">
                <a16:creationId xmlns:a16="http://schemas.microsoft.com/office/drawing/2014/main" id="{9246CF47-73EA-9250-B89E-E3216DFE7C19}"/>
              </a:ext>
            </a:extLst>
          </p:cNvPr>
          <p:cNvSpPr/>
          <p:nvPr/>
        </p:nvSpPr>
        <p:spPr>
          <a:xfrm>
            <a:off x="6599196" y="848030"/>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20" name="Rectangle 19">
            <a:extLst>
              <a:ext uri="{FF2B5EF4-FFF2-40B4-BE49-F238E27FC236}">
                <a16:creationId xmlns:a16="http://schemas.microsoft.com/office/drawing/2014/main" id="{EE84C774-6E8B-227A-C665-4D40A6E3C958}"/>
              </a:ext>
            </a:extLst>
          </p:cNvPr>
          <p:cNvSpPr/>
          <p:nvPr/>
        </p:nvSpPr>
        <p:spPr>
          <a:xfrm>
            <a:off x="2497106" y="870539"/>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21" name="Rectangle 20">
            <a:extLst>
              <a:ext uri="{FF2B5EF4-FFF2-40B4-BE49-F238E27FC236}">
                <a16:creationId xmlns:a16="http://schemas.microsoft.com/office/drawing/2014/main" id="{D977D8A1-E8A9-8276-E537-17553D79DC3E}"/>
              </a:ext>
            </a:extLst>
          </p:cNvPr>
          <p:cNvSpPr/>
          <p:nvPr/>
        </p:nvSpPr>
        <p:spPr>
          <a:xfrm>
            <a:off x="2467252" y="3980511"/>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22" name="Rectangle 21">
            <a:extLst>
              <a:ext uri="{FF2B5EF4-FFF2-40B4-BE49-F238E27FC236}">
                <a16:creationId xmlns:a16="http://schemas.microsoft.com/office/drawing/2014/main" id="{6921CC1F-E98A-868A-837E-ECADEA2F4A6D}"/>
              </a:ext>
            </a:extLst>
          </p:cNvPr>
          <p:cNvSpPr/>
          <p:nvPr/>
        </p:nvSpPr>
        <p:spPr>
          <a:xfrm>
            <a:off x="386696" y="854485"/>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pic>
        <p:nvPicPr>
          <p:cNvPr id="23" name="Image 10">
            <a:extLst>
              <a:ext uri="{FF2B5EF4-FFF2-40B4-BE49-F238E27FC236}">
                <a16:creationId xmlns:a16="http://schemas.microsoft.com/office/drawing/2014/main" id="{32EFD57A-0898-0122-387A-8534A36C8C05}"/>
              </a:ext>
            </a:extLst>
          </p:cNvPr>
          <p:cNvPicPr/>
          <p:nvPr/>
        </p:nvPicPr>
        <p:blipFill>
          <a:blip r:embed="rId2"/>
          <a:stretch/>
        </p:blipFill>
        <p:spPr>
          <a:xfrm>
            <a:off x="1422425" y="3980295"/>
            <a:ext cx="602522" cy="398312"/>
          </a:xfrm>
          <a:prstGeom prst="rect">
            <a:avLst/>
          </a:prstGeom>
          <a:ln w="0">
            <a:noFill/>
          </a:ln>
        </p:spPr>
      </p:pic>
      <p:pic>
        <p:nvPicPr>
          <p:cNvPr id="24" name="Image 10">
            <a:extLst>
              <a:ext uri="{FF2B5EF4-FFF2-40B4-BE49-F238E27FC236}">
                <a16:creationId xmlns:a16="http://schemas.microsoft.com/office/drawing/2014/main" id="{0DD244F7-CE52-A35C-1C3C-FBD6D27448D7}"/>
              </a:ext>
            </a:extLst>
          </p:cNvPr>
          <p:cNvPicPr/>
          <p:nvPr/>
        </p:nvPicPr>
        <p:blipFill>
          <a:blip r:embed="rId2"/>
          <a:stretch/>
        </p:blipFill>
        <p:spPr>
          <a:xfrm>
            <a:off x="9628201" y="786821"/>
            <a:ext cx="602522" cy="398312"/>
          </a:xfrm>
          <a:prstGeom prst="rect">
            <a:avLst/>
          </a:prstGeom>
          <a:ln w="0">
            <a:noFill/>
          </a:ln>
        </p:spPr>
      </p:pic>
      <p:pic>
        <p:nvPicPr>
          <p:cNvPr id="25" name="Image 10">
            <a:extLst>
              <a:ext uri="{FF2B5EF4-FFF2-40B4-BE49-F238E27FC236}">
                <a16:creationId xmlns:a16="http://schemas.microsoft.com/office/drawing/2014/main" id="{CE8FF77E-2953-295C-190A-40A844868AF1}"/>
              </a:ext>
            </a:extLst>
          </p:cNvPr>
          <p:cNvPicPr/>
          <p:nvPr/>
        </p:nvPicPr>
        <p:blipFill>
          <a:blip r:embed="rId2"/>
          <a:stretch/>
        </p:blipFill>
        <p:spPr>
          <a:xfrm>
            <a:off x="7611393" y="780004"/>
            <a:ext cx="602522" cy="398312"/>
          </a:xfrm>
          <a:prstGeom prst="rect">
            <a:avLst/>
          </a:prstGeom>
          <a:ln w="0">
            <a:noFill/>
          </a:ln>
        </p:spPr>
      </p:pic>
      <p:pic>
        <p:nvPicPr>
          <p:cNvPr id="26" name="Image 10">
            <a:extLst>
              <a:ext uri="{FF2B5EF4-FFF2-40B4-BE49-F238E27FC236}">
                <a16:creationId xmlns:a16="http://schemas.microsoft.com/office/drawing/2014/main" id="{83C90BF1-C6D5-2ED7-75EA-94DEEEF60735}"/>
              </a:ext>
            </a:extLst>
          </p:cNvPr>
          <p:cNvPicPr/>
          <p:nvPr/>
        </p:nvPicPr>
        <p:blipFill>
          <a:blip r:embed="rId2"/>
          <a:stretch/>
        </p:blipFill>
        <p:spPr>
          <a:xfrm>
            <a:off x="5546929" y="809218"/>
            <a:ext cx="602522" cy="398312"/>
          </a:xfrm>
          <a:prstGeom prst="rect">
            <a:avLst/>
          </a:prstGeom>
          <a:ln w="0">
            <a:noFill/>
          </a:ln>
        </p:spPr>
      </p:pic>
      <p:pic>
        <p:nvPicPr>
          <p:cNvPr id="27" name="Image 10">
            <a:extLst>
              <a:ext uri="{FF2B5EF4-FFF2-40B4-BE49-F238E27FC236}">
                <a16:creationId xmlns:a16="http://schemas.microsoft.com/office/drawing/2014/main" id="{05FF6142-ADD1-A97B-215B-C1422A0E3B8E}"/>
              </a:ext>
            </a:extLst>
          </p:cNvPr>
          <p:cNvPicPr/>
          <p:nvPr/>
        </p:nvPicPr>
        <p:blipFill>
          <a:blip r:embed="rId2"/>
          <a:stretch/>
        </p:blipFill>
        <p:spPr>
          <a:xfrm>
            <a:off x="1392351" y="795799"/>
            <a:ext cx="602522" cy="398312"/>
          </a:xfrm>
          <a:prstGeom prst="rect">
            <a:avLst/>
          </a:prstGeom>
          <a:ln w="0">
            <a:noFill/>
          </a:ln>
        </p:spPr>
      </p:pic>
      <p:pic>
        <p:nvPicPr>
          <p:cNvPr id="28" name="Image 10">
            <a:extLst>
              <a:ext uri="{FF2B5EF4-FFF2-40B4-BE49-F238E27FC236}">
                <a16:creationId xmlns:a16="http://schemas.microsoft.com/office/drawing/2014/main" id="{ABF628D5-5B58-2D92-2834-90BF9EEB9DE2}"/>
              </a:ext>
            </a:extLst>
          </p:cNvPr>
          <p:cNvPicPr/>
          <p:nvPr/>
        </p:nvPicPr>
        <p:blipFill>
          <a:blip r:embed="rId2"/>
          <a:stretch/>
        </p:blipFill>
        <p:spPr>
          <a:xfrm>
            <a:off x="3482466" y="802763"/>
            <a:ext cx="602522" cy="398312"/>
          </a:xfrm>
          <a:prstGeom prst="rect">
            <a:avLst/>
          </a:prstGeom>
          <a:ln w="0">
            <a:noFill/>
          </a:ln>
        </p:spPr>
      </p:pic>
      <p:pic>
        <p:nvPicPr>
          <p:cNvPr id="29" name="Image 10">
            <a:extLst>
              <a:ext uri="{FF2B5EF4-FFF2-40B4-BE49-F238E27FC236}">
                <a16:creationId xmlns:a16="http://schemas.microsoft.com/office/drawing/2014/main" id="{6FD1AD76-BA2C-55C8-FEB2-F1F5CB699F42}"/>
              </a:ext>
            </a:extLst>
          </p:cNvPr>
          <p:cNvPicPr/>
          <p:nvPr/>
        </p:nvPicPr>
        <p:blipFill>
          <a:blip r:embed="rId2"/>
          <a:stretch/>
        </p:blipFill>
        <p:spPr>
          <a:xfrm>
            <a:off x="3482466" y="3954322"/>
            <a:ext cx="602522" cy="398312"/>
          </a:xfrm>
          <a:prstGeom prst="rect">
            <a:avLst/>
          </a:prstGeom>
          <a:ln w="0">
            <a:noFill/>
          </a:ln>
        </p:spPr>
      </p:pic>
      <p:sp>
        <p:nvSpPr>
          <p:cNvPr id="31" name="Rectangle 30">
            <a:extLst>
              <a:ext uri="{FF2B5EF4-FFF2-40B4-BE49-F238E27FC236}">
                <a16:creationId xmlns:a16="http://schemas.microsoft.com/office/drawing/2014/main" id="{FC7AB800-A61F-E000-1582-C32B59008E34}"/>
              </a:ext>
            </a:extLst>
          </p:cNvPr>
          <p:cNvSpPr/>
          <p:nvPr/>
        </p:nvSpPr>
        <p:spPr>
          <a:xfrm>
            <a:off x="386696" y="4044857"/>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55" name="Rectangle : coins arrondis 2">
            <a:extLst>
              <a:ext uri="{FF2B5EF4-FFF2-40B4-BE49-F238E27FC236}">
                <a16:creationId xmlns:a16="http://schemas.microsoft.com/office/drawing/2014/main" id="{D03CB43F-FFBB-11B5-8A2B-957AD759ADB3}"/>
              </a:ext>
            </a:extLst>
          </p:cNvPr>
          <p:cNvSpPr/>
          <p:nvPr/>
        </p:nvSpPr>
        <p:spPr>
          <a:xfrm>
            <a:off x="4341766" y="3800144"/>
            <a:ext cx="2025901"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6" name="Rectangle : coins arrondis 3">
            <a:extLst>
              <a:ext uri="{FF2B5EF4-FFF2-40B4-BE49-F238E27FC236}">
                <a16:creationId xmlns:a16="http://schemas.microsoft.com/office/drawing/2014/main" id="{621BC1B1-AB07-9019-325E-CE9154540BDA}"/>
              </a:ext>
            </a:extLst>
          </p:cNvPr>
          <p:cNvSpPr/>
          <p:nvPr/>
        </p:nvSpPr>
        <p:spPr>
          <a:xfrm>
            <a:off x="4515424" y="4505033"/>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7" name="Rectangle 56">
            <a:extLst>
              <a:ext uri="{FF2B5EF4-FFF2-40B4-BE49-F238E27FC236}">
                <a16:creationId xmlns:a16="http://schemas.microsoft.com/office/drawing/2014/main" id="{66B4A123-F03D-6487-520C-0D9B7909429D}"/>
              </a:ext>
            </a:extLst>
          </p:cNvPr>
          <p:cNvSpPr/>
          <p:nvPr/>
        </p:nvSpPr>
        <p:spPr>
          <a:xfrm>
            <a:off x="4498423" y="4018201"/>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pic>
        <p:nvPicPr>
          <p:cNvPr id="58" name="Image 10">
            <a:extLst>
              <a:ext uri="{FF2B5EF4-FFF2-40B4-BE49-F238E27FC236}">
                <a16:creationId xmlns:a16="http://schemas.microsoft.com/office/drawing/2014/main" id="{B4E82054-317F-78F0-F63F-B43D764605CD}"/>
              </a:ext>
            </a:extLst>
          </p:cNvPr>
          <p:cNvPicPr/>
          <p:nvPr/>
        </p:nvPicPr>
        <p:blipFill>
          <a:blip r:embed="rId2"/>
          <a:stretch/>
        </p:blipFill>
        <p:spPr>
          <a:xfrm>
            <a:off x="5513637" y="3992012"/>
            <a:ext cx="602522" cy="398312"/>
          </a:xfrm>
          <a:prstGeom prst="rect">
            <a:avLst/>
          </a:prstGeom>
          <a:ln w="0">
            <a:noFill/>
          </a:ln>
        </p:spPr>
      </p:pic>
      <p:sp>
        <p:nvSpPr>
          <p:cNvPr id="60" name="Rectangle : coins arrondis 2">
            <a:extLst>
              <a:ext uri="{FF2B5EF4-FFF2-40B4-BE49-F238E27FC236}">
                <a16:creationId xmlns:a16="http://schemas.microsoft.com/office/drawing/2014/main" id="{5619436E-BDA8-51ED-FE2F-94836C617693}"/>
              </a:ext>
            </a:extLst>
          </p:cNvPr>
          <p:cNvSpPr/>
          <p:nvPr/>
        </p:nvSpPr>
        <p:spPr>
          <a:xfrm>
            <a:off x="6397533" y="3809568"/>
            <a:ext cx="2025903"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1" name="Rectangle : coins arrondis 3">
            <a:extLst>
              <a:ext uri="{FF2B5EF4-FFF2-40B4-BE49-F238E27FC236}">
                <a16:creationId xmlns:a16="http://schemas.microsoft.com/office/drawing/2014/main" id="{CB2D8777-26D7-D54C-D43F-1AF6CCFEADD7}"/>
              </a:ext>
            </a:extLst>
          </p:cNvPr>
          <p:cNvSpPr/>
          <p:nvPr/>
        </p:nvSpPr>
        <p:spPr>
          <a:xfrm>
            <a:off x="6544334" y="4492659"/>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2" name="Rectangle 61">
            <a:extLst>
              <a:ext uri="{FF2B5EF4-FFF2-40B4-BE49-F238E27FC236}">
                <a16:creationId xmlns:a16="http://schemas.microsoft.com/office/drawing/2014/main" id="{ECF6311A-46B2-4883-C610-8F1012344F96}"/>
              </a:ext>
            </a:extLst>
          </p:cNvPr>
          <p:cNvSpPr/>
          <p:nvPr/>
        </p:nvSpPr>
        <p:spPr>
          <a:xfrm>
            <a:off x="6554840" y="4005827"/>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pic>
        <p:nvPicPr>
          <p:cNvPr id="63" name="Image 10">
            <a:extLst>
              <a:ext uri="{FF2B5EF4-FFF2-40B4-BE49-F238E27FC236}">
                <a16:creationId xmlns:a16="http://schemas.microsoft.com/office/drawing/2014/main" id="{F2E2AD8A-75EB-4287-CEC9-FE3B14EAC5D9}"/>
              </a:ext>
            </a:extLst>
          </p:cNvPr>
          <p:cNvPicPr/>
          <p:nvPr/>
        </p:nvPicPr>
        <p:blipFill>
          <a:blip r:embed="rId2"/>
          <a:stretch/>
        </p:blipFill>
        <p:spPr>
          <a:xfrm>
            <a:off x="7570054" y="3979638"/>
            <a:ext cx="602522" cy="398312"/>
          </a:xfrm>
          <a:prstGeom prst="rect">
            <a:avLst/>
          </a:prstGeom>
          <a:ln w="0">
            <a:noFill/>
          </a:ln>
        </p:spPr>
      </p:pic>
      <p:sp>
        <p:nvSpPr>
          <p:cNvPr id="69" name="ZoneTexte 68">
            <a:extLst>
              <a:ext uri="{FF2B5EF4-FFF2-40B4-BE49-F238E27FC236}">
                <a16:creationId xmlns:a16="http://schemas.microsoft.com/office/drawing/2014/main" id="{D587933E-DE00-A4A4-F07D-5D6DD59FDAE9}"/>
              </a:ext>
            </a:extLst>
          </p:cNvPr>
          <p:cNvSpPr txBox="1"/>
          <p:nvPr/>
        </p:nvSpPr>
        <p:spPr>
          <a:xfrm>
            <a:off x="6606396" y="4583776"/>
            <a:ext cx="1549959" cy="646331"/>
          </a:xfrm>
          <a:prstGeom prst="rect">
            <a:avLst/>
          </a:prstGeom>
          <a:noFill/>
        </p:spPr>
        <p:txBody>
          <a:bodyPr wrap="square">
            <a:spAutoFit/>
          </a:bodyPr>
          <a:lstStyle/>
          <a:p>
            <a:pPr algn="ctr"/>
            <a:r>
              <a:rPr lang="fr-FR" b="1" dirty="0">
                <a:latin typeface="Comic Sans MS" panose="030F0702030302020204" pitchFamily="66" charset="0"/>
              </a:rPr>
              <a:t>Cuisine</a:t>
            </a:r>
          </a:p>
          <a:p>
            <a:pPr algn="ctr"/>
            <a:r>
              <a:rPr lang="fr-FR" b="1" dirty="0">
                <a:latin typeface="Comic Sans MS" panose="030F0702030302020204" pitchFamily="66" charset="0"/>
              </a:rPr>
              <a:t>Service</a:t>
            </a:r>
          </a:p>
        </p:txBody>
      </p:sp>
      <p:sp>
        <p:nvSpPr>
          <p:cNvPr id="70" name="ZoneTexte 69">
            <a:extLst>
              <a:ext uri="{FF2B5EF4-FFF2-40B4-BE49-F238E27FC236}">
                <a16:creationId xmlns:a16="http://schemas.microsoft.com/office/drawing/2014/main" id="{2F93F007-5691-3D0C-DA85-898118B47E49}"/>
              </a:ext>
            </a:extLst>
          </p:cNvPr>
          <p:cNvSpPr txBox="1"/>
          <p:nvPr/>
        </p:nvSpPr>
        <p:spPr>
          <a:xfrm>
            <a:off x="4607150" y="4661070"/>
            <a:ext cx="1495325" cy="646331"/>
          </a:xfrm>
          <a:prstGeom prst="rect">
            <a:avLst/>
          </a:prstGeom>
          <a:noFill/>
        </p:spPr>
        <p:txBody>
          <a:bodyPr wrap="square">
            <a:spAutoFit/>
          </a:bodyPr>
          <a:lstStyle/>
          <a:p>
            <a:pPr algn="ctr"/>
            <a:r>
              <a:rPr lang="fr-FR" b="1" dirty="0">
                <a:latin typeface="Comic Sans MS" panose="030F0702030302020204" pitchFamily="66" charset="0"/>
              </a:rPr>
              <a:t>Boulangerie Pâtisserie</a:t>
            </a:r>
          </a:p>
        </p:txBody>
      </p:sp>
      <p:sp>
        <p:nvSpPr>
          <p:cNvPr id="71" name="ZoneTexte 70">
            <a:extLst>
              <a:ext uri="{FF2B5EF4-FFF2-40B4-BE49-F238E27FC236}">
                <a16:creationId xmlns:a16="http://schemas.microsoft.com/office/drawing/2014/main" id="{CC631A39-7A9A-9326-0D52-85DFA524506C}"/>
              </a:ext>
            </a:extLst>
          </p:cNvPr>
          <p:cNvSpPr txBox="1"/>
          <p:nvPr/>
        </p:nvSpPr>
        <p:spPr>
          <a:xfrm>
            <a:off x="546609" y="4961308"/>
            <a:ext cx="1475815" cy="369332"/>
          </a:xfrm>
          <a:prstGeom prst="rect">
            <a:avLst/>
          </a:prstGeom>
          <a:noFill/>
        </p:spPr>
        <p:txBody>
          <a:bodyPr wrap="square">
            <a:spAutoFit/>
          </a:bodyPr>
          <a:lstStyle/>
          <a:p>
            <a:r>
              <a:rPr lang="fr-FR" b="1" dirty="0">
                <a:latin typeface="Comic Sans MS" panose="030F0702030302020204" pitchFamily="66" charset="0"/>
              </a:rPr>
              <a:t>Automobile</a:t>
            </a:r>
          </a:p>
        </p:txBody>
      </p:sp>
      <p:sp>
        <p:nvSpPr>
          <p:cNvPr id="72" name="ZoneTexte 71">
            <a:extLst>
              <a:ext uri="{FF2B5EF4-FFF2-40B4-BE49-F238E27FC236}">
                <a16:creationId xmlns:a16="http://schemas.microsoft.com/office/drawing/2014/main" id="{22D07CAA-8BD0-35AF-8084-480C210A1D51}"/>
              </a:ext>
            </a:extLst>
          </p:cNvPr>
          <p:cNvSpPr txBox="1"/>
          <p:nvPr/>
        </p:nvSpPr>
        <p:spPr>
          <a:xfrm>
            <a:off x="2523141" y="4638592"/>
            <a:ext cx="1618997" cy="338554"/>
          </a:xfrm>
          <a:prstGeom prst="rect">
            <a:avLst/>
          </a:prstGeom>
          <a:noFill/>
        </p:spPr>
        <p:txBody>
          <a:bodyPr wrap="square">
            <a:spAutoFit/>
          </a:bodyPr>
          <a:lstStyle/>
          <a:p>
            <a:r>
              <a:rPr lang="fr-FR" sz="1600" b="1" dirty="0">
                <a:latin typeface="Comic Sans MS" panose="030F0702030302020204" pitchFamily="66" charset="0"/>
              </a:rPr>
              <a:t>Chaudronnerie</a:t>
            </a:r>
          </a:p>
        </p:txBody>
      </p:sp>
      <p:sp>
        <p:nvSpPr>
          <p:cNvPr id="73" name="ZoneTexte 72">
            <a:extLst>
              <a:ext uri="{FF2B5EF4-FFF2-40B4-BE49-F238E27FC236}">
                <a16:creationId xmlns:a16="http://schemas.microsoft.com/office/drawing/2014/main" id="{11959AB0-47DA-0C80-4CD0-5F7DCCA537DC}"/>
              </a:ext>
            </a:extLst>
          </p:cNvPr>
          <p:cNvSpPr txBox="1"/>
          <p:nvPr/>
        </p:nvSpPr>
        <p:spPr>
          <a:xfrm>
            <a:off x="8664262" y="1863912"/>
            <a:ext cx="1633589" cy="369332"/>
          </a:xfrm>
          <a:prstGeom prst="rect">
            <a:avLst/>
          </a:prstGeom>
          <a:noFill/>
        </p:spPr>
        <p:txBody>
          <a:bodyPr wrap="square">
            <a:spAutoFit/>
          </a:bodyPr>
          <a:lstStyle/>
          <a:p>
            <a:r>
              <a:rPr lang="fr-FR" b="1" dirty="0">
                <a:latin typeface="Comic Sans MS" panose="030F0702030302020204" pitchFamily="66" charset="0"/>
              </a:rPr>
              <a:t>Froid &amp; Clim</a:t>
            </a:r>
          </a:p>
        </p:txBody>
      </p:sp>
      <p:sp>
        <p:nvSpPr>
          <p:cNvPr id="75" name="ZoneTexte 74">
            <a:extLst>
              <a:ext uri="{FF2B5EF4-FFF2-40B4-BE49-F238E27FC236}">
                <a16:creationId xmlns:a16="http://schemas.microsoft.com/office/drawing/2014/main" id="{82B8BEDD-0BB6-0164-AA73-676723CBE1FF}"/>
              </a:ext>
            </a:extLst>
          </p:cNvPr>
          <p:cNvSpPr txBox="1"/>
          <p:nvPr/>
        </p:nvSpPr>
        <p:spPr>
          <a:xfrm>
            <a:off x="4738032" y="1813335"/>
            <a:ext cx="1302958" cy="369332"/>
          </a:xfrm>
          <a:prstGeom prst="rect">
            <a:avLst/>
          </a:prstGeom>
          <a:noFill/>
        </p:spPr>
        <p:txBody>
          <a:bodyPr wrap="square">
            <a:spAutoFit/>
          </a:bodyPr>
          <a:lstStyle/>
          <a:p>
            <a:r>
              <a:rPr lang="fr-FR" b="1" dirty="0">
                <a:latin typeface="Comic Sans MS" panose="030F0702030302020204" pitchFamily="66" charset="0"/>
              </a:rPr>
              <a:t>Bâtiment</a:t>
            </a:r>
          </a:p>
        </p:txBody>
      </p:sp>
      <p:sp>
        <p:nvSpPr>
          <p:cNvPr id="76" name="ZoneTexte 75">
            <a:extLst>
              <a:ext uri="{FF2B5EF4-FFF2-40B4-BE49-F238E27FC236}">
                <a16:creationId xmlns:a16="http://schemas.microsoft.com/office/drawing/2014/main" id="{E9915D4D-1233-765D-7642-5996FA69A8FA}"/>
              </a:ext>
            </a:extLst>
          </p:cNvPr>
          <p:cNvSpPr txBox="1"/>
          <p:nvPr/>
        </p:nvSpPr>
        <p:spPr>
          <a:xfrm>
            <a:off x="568968" y="1590013"/>
            <a:ext cx="1425905" cy="369332"/>
          </a:xfrm>
          <a:prstGeom prst="rect">
            <a:avLst/>
          </a:prstGeom>
          <a:noFill/>
        </p:spPr>
        <p:txBody>
          <a:bodyPr wrap="square">
            <a:spAutoFit/>
          </a:bodyPr>
          <a:lstStyle/>
          <a:p>
            <a:r>
              <a:rPr lang="fr-FR" b="1" dirty="0">
                <a:latin typeface="Comic Sans MS" panose="030F0702030302020204" pitchFamily="66" charset="0"/>
              </a:rPr>
              <a:t>Agriculture</a:t>
            </a:r>
          </a:p>
        </p:txBody>
      </p:sp>
      <p:sp>
        <p:nvSpPr>
          <p:cNvPr id="30" name="Rectangle : coins arrondis 2">
            <a:extLst>
              <a:ext uri="{FF2B5EF4-FFF2-40B4-BE49-F238E27FC236}">
                <a16:creationId xmlns:a16="http://schemas.microsoft.com/office/drawing/2014/main" id="{15405249-B791-265E-2242-56D1020B40B5}"/>
              </a:ext>
            </a:extLst>
          </p:cNvPr>
          <p:cNvSpPr/>
          <p:nvPr/>
        </p:nvSpPr>
        <p:spPr>
          <a:xfrm>
            <a:off x="8453301" y="3821942"/>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2" name="Rectangle : coins arrondis 3">
            <a:extLst>
              <a:ext uri="{FF2B5EF4-FFF2-40B4-BE49-F238E27FC236}">
                <a16:creationId xmlns:a16="http://schemas.microsoft.com/office/drawing/2014/main" id="{7A18E172-C547-81A4-4226-C14EBEBBB276}"/>
              </a:ext>
            </a:extLst>
          </p:cNvPr>
          <p:cNvSpPr/>
          <p:nvPr/>
        </p:nvSpPr>
        <p:spPr>
          <a:xfrm>
            <a:off x="8600101" y="4505033"/>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3" name="Rectangle 32">
            <a:extLst>
              <a:ext uri="{FF2B5EF4-FFF2-40B4-BE49-F238E27FC236}">
                <a16:creationId xmlns:a16="http://schemas.microsoft.com/office/drawing/2014/main" id="{36B5112C-4867-BEFC-B599-F379DC94FFC0}"/>
              </a:ext>
            </a:extLst>
          </p:cNvPr>
          <p:cNvSpPr/>
          <p:nvPr/>
        </p:nvSpPr>
        <p:spPr>
          <a:xfrm>
            <a:off x="8610607" y="4018201"/>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pic>
        <p:nvPicPr>
          <p:cNvPr id="34" name="Image 10">
            <a:extLst>
              <a:ext uri="{FF2B5EF4-FFF2-40B4-BE49-F238E27FC236}">
                <a16:creationId xmlns:a16="http://schemas.microsoft.com/office/drawing/2014/main" id="{58801BF6-36C2-FA3B-F852-E370A6D5681A}"/>
              </a:ext>
            </a:extLst>
          </p:cNvPr>
          <p:cNvPicPr/>
          <p:nvPr/>
        </p:nvPicPr>
        <p:blipFill>
          <a:blip r:embed="rId2"/>
          <a:stretch/>
        </p:blipFill>
        <p:spPr>
          <a:xfrm>
            <a:off x="9625821" y="3992012"/>
            <a:ext cx="602522" cy="398312"/>
          </a:xfrm>
          <a:prstGeom prst="rect">
            <a:avLst/>
          </a:prstGeom>
          <a:ln w="0">
            <a:noFill/>
          </a:ln>
        </p:spPr>
      </p:pic>
      <p:pic>
        <p:nvPicPr>
          <p:cNvPr id="45" name="Image 44">
            <a:extLst>
              <a:ext uri="{FF2B5EF4-FFF2-40B4-BE49-F238E27FC236}">
                <a16:creationId xmlns:a16="http://schemas.microsoft.com/office/drawing/2014/main" id="{BBFA5D66-4F8C-E55F-A0BD-CD48CAB23E9D}"/>
              </a:ext>
            </a:extLst>
          </p:cNvPr>
          <p:cNvPicPr>
            <a:picLocks noChangeAspect="1"/>
          </p:cNvPicPr>
          <p:nvPr/>
        </p:nvPicPr>
        <p:blipFill>
          <a:blip r:embed="rId3"/>
          <a:stretch>
            <a:fillRect/>
          </a:stretch>
        </p:blipFill>
        <p:spPr>
          <a:xfrm>
            <a:off x="3023942" y="5660936"/>
            <a:ext cx="976755" cy="1003638"/>
          </a:xfrm>
          <a:prstGeom prst="rect">
            <a:avLst/>
          </a:prstGeom>
        </p:spPr>
      </p:pic>
      <p:sp>
        <p:nvSpPr>
          <p:cNvPr id="46" name="ZoneTexte 45">
            <a:extLst>
              <a:ext uri="{FF2B5EF4-FFF2-40B4-BE49-F238E27FC236}">
                <a16:creationId xmlns:a16="http://schemas.microsoft.com/office/drawing/2014/main" id="{014D3953-AB71-7906-AADD-70A0AF2B4FDC}"/>
              </a:ext>
            </a:extLst>
          </p:cNvPr>
          <p:cNvSpPr txBox="1"/>
          <p:nvPr/>
        </p:nvSpPr>
        <p:spPr>
          <a:xfrm>
            <a:off x="2711760" y="1599188"/>
            <a:ext cx="1302958" cy="369332"/>
          </a:xfrm>
          <a:prstGeom prst="rect">
            <a:avLst/>
          </a:prstGeom>
          <a:noFill/>
        </p:spPr>
        <p:txBody>
          <a:bodyPr wrap="square">
            <a:spAutoFit/>
          </a:bodyPr>
          <a:lstStyle/>
          <a:p>
            <a:r>
              <a:rPr lang="fr-FR" b="1" dirty="0">
                <a:latin typeface="Comic Sans MS" panose="030F0702030302020204" pitchFamily="66" charset="0"/>
              </a:rPr>
              <a:t>Coiffure</a:t>
            </a:r>
          </a:p>
        </p:txBody>
      </p:sp>
      <p:sp>
        <p:nvSpPr>
          <p:cNvPr id="48" name="ZoneTexte 47">
            <a:extLst>
              <a:ext uri="{FF2B5EF4-FFF2-40B4-BE49-F238E27FC236}">
                <a16:creationId xmlns:a16="http://schemas.microsoft.com/office/drawing/2014/main" id="{D93AA92E-FD67-571C-AA34-25F921947C8C}"/>
              </a:ext>
            </a:extLst>
          </p:cNvPr>
          <p:cNvSpPr txBox="1"/>
          <p:nvPr/>
        </p:nvSpPr>
        <p:spPr>
          <a:xfrm>
            <a:off x="6599196" y="1489478"/>
            <a:ext cx="1673536" cy="923330"/>
          </a:xfrm>
          <a:prstGeom prst="rect">
            <a:avLst/>
          </a:prstGeom>
          <a:noFill/>
        </p:spPr>
        <p:txBody>
          <a:bodyPr wrap="square">
            <a:spAutoFit/>
          </a:bodyPr>
          <a:lstStyle/>
          <a:p>
            <a:pPr algn="ctr"/>
            <a:r>
              <a:rPr lang="fr-FR" b="1" dirty="0">
                <a:latin typeface="Comic Sans MS" panose="030F0702030302020204" pitchFamily="66" charset="0"/>
              </a:rPr>
              <a:t>Métiers </a:t>
            </a:r>
          </a:p>
          <a:p>
            <a:pPr algn="ctr"/>
            <a:r>
              <a:rPr lang="fr-FR" b="1" dirty="0">
                <a:latin typeface="Comic Sans MS" panose="030F0702030302020204" pitchFamily="66" charset="0"/>
              </a:rPr>
              <a:t>des automatismes</a:t>
            </a:r>
          </a:p>
        </p:txBody>
      </p:sp>
      <p:sp>
        <p:nvSpPr>
          <p:cNvPr id="49" name="ZoneTexte 48">
            <a:extLst>
              <a:ext uri="{FF2B5EF4-FFF2-40B4-BE49-F238E27FC236}">
                <a16:creationId xmlns:a16="http://schemas.microsoft.com/office/drawing/2014/main" id="{4EA670C4-B05F-89D0-A131-A5C88FF5334C}"/>
              </a:ext>
            </a:extLst>
          </p:cNvPr>
          <p:cNvSpPr txBox="1"/>
          <p:nvPr/>
        </p:nvSpPr>
        <p:spPr>
          <a:xfrm>
            <a:off x="8946057" y="4884554"/>
            <a:ext cx="1302958" cy="369332"/>
          </a:xfrm>
          <a:prstGeom prst="rect">
            <a:avLst/>
          </a:prstGeom>
          <a:noFill/>
        </p:spPr>
        <p:txBody>
          <a:bodyPr wrap="square">
            <a:spAutoFit/>
          </a:bodyPr>
          <a:lstStyle/>
          <a:p>
            <a:r>
              <a:rPr lang="fr-FR" b="1" dirty="0">
                <a:latin typeface="Comic Sans MS" panose="030F0702030302020204" pitchFamily="66" charset="0"/>
              </a:rPr>
              <a:t>Sécurité</a:t>
            </a:r>
          </a:p>
        </p:txBody>
      </p:sp>
      <p:pic>
        <p:nvPicPr>
          <p:cNvPr id="2050" name="Picture 2" descr="Picto automobile | Get-picto">
            <a:extLst>
              <a:ext uri="{FF2B5EF4-FFF2-40B4-BE49-F238E27FC236}">
                <a16:creationId xmlns:a16="http://schemas.microsoft.com/office/drawing/2014/main" id="{9F605FA8-8A04-A1EE-657D-EDF1E4658DC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7657" b="26879"/>
          <a:stretch>
            <a:fillRect/>
          </a:stretch>
        </p:blipFill>
        <p:spPr bwMode="auto">
          <a:xfrm>
            <a:off x="540944" y="5569884"/>
            <a:ext cx="1395730" cy="63456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s de Picto batiment – Téléchargement gratuit sur Freepik">
            <a:extLst>
              <a:ext uri="{FF2B5EF4-FFF2-40B4-BE49-F238E27FC236}">
                <a16:creationId xmlns:a16="http://schemas.microsoft.com/office/drawing/2014/main" id="{F3ED54CE-AF6A-2ADF-6E7E-E80340BB757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0117" t="30882" r="50831" b="51413"/>
          <a:stretch>
            <a:fillRect/>
          </a:stretch>
        </p:blipFill>
        <p:spPr bwMode="auto">
          <a:xfrm>
            <a:off x="4683898" y="2174564"/>
            <a:ext cx="1342871" cy="124798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62 mille Images et Photos de Automatisation logo Libres de Droits |  Shutterstock">
            <a:extLst>
              <a:ext uri="{FF2B5EF4-FFF2-40B4-BE49-F238E27FC236}">
                <a16:creationId xmlns:a16="http://schemas.microsoft.com/office/drawing/2014/main" id="{4D2C70CB-568A-9AEA-5F67-A6154B4A9D6E}"/>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7943" r="48181" b="9036"/>
          <a:stretch>
            <a:fillRect/>
          </a:stretch>
        </p:blipFill>
        <p:spPr bwMode="auto">
          <a:xfrm>
            <a:off x="6877657" y="2412808"/>
            <a:ext cx="1130832" cy="1070879"/>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114 mille Images et Photos de Picto froid Libres de Droits | Shutterstock">
            <a:extLst>
              <a:ext uri="{FF2B5EF4-FFF2-40B4-BE49-F238E27FC236}">
                <a16:creationId xmlns:a16="http://schemas.microsoft.com/office/drawing/2014/main" id="{AE2B1564-2AF0-9A35-F4E1-44ECCA18C359}"/>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9427" t="13740" r="57886" b="22580"/>
          <a:stretch>
            <a:fillRect/>
          </a:stretch>
        </p:blipFill>
        <p:spPr bwMode="auto">
          <a:xfrm>
            <a:off x="9010168" y="2374088"/>
            <a:ext cx="888411" cy="931956"/>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Pictogramme securite : plus de 143 illustrations et dessins de stock libres  de droits proposés sous licence | Shutterstock">
            <a:extLst>
              <a:ext uri="{FF2B5EF4-FFF2-40B4-BE49-F238E27FC236}">
                <a16:creationId xmlns:a16="http://schemas.microsoft.com/office/drawing/2014/main" id="{D5AEFC6A-E2C9-97E0-B0DC-636D2E802332}"/>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9048" t="15082" r="18865" b="18678"/>
          <a:stretch>
            <a:fillRect/>
          </a:stretch>
        </p:blipFill>
        <p:spPr bwMode="auto">
          <a:xfrm>
            <a:off x="8994939" y="5360031"/>
            <a:ext cx="889101" cy="1021571"/>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268 mille Images et Photos de Cuisine picto Libres de Droits | Shutterstock">
            <a:extLst>
              <a:ext uri="{FF2B5EF4-FFF2-40B4-BE49-F238E27FC236}">
                <a16:creationId xmlns:a16="http://schemas.microsoft.com/office/drawing/2014/main" id="{6292E209-15D8-60C8-C045-9FCFD4E31883}"/>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79691" b="66957"/>
          <a:stretch>
            <a:fillRect/>
          </a:stretch>
        </p:blipFill>
        <p:spPr bwMode="auto">
          <a:xfrm>
            <a:off x="7348600" y="5802531"/>
            <a:ext cx="777308" cy="798891"/>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16" descr="268 mille Images et Photos de Cuisine picto Libres de Droits | Shutterstock">
            <a:extLst>
              <a:ext uri="{FF2B5EF4-FFF2-40B4-BE49-F238E27FC236}">
                <a16:creationId xmlns:a16="http://schemas.microsoft.com/office/drawing/2014/main" id="{EFBBB17E-16F5-44CE-35CE-F3787C845325}"/>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53130" t="-44" r="25392" b="67454"/>
          <a:stretch>
            <a:fillRect/>
          </a:stretch>
        </p:blipFill>
        <p:spPr bwMode="auto">
          <a:xfrm>
            <a:off x="6606498" y="5344251"/>
            <a:ext cx="813334" cy="779561"/>
          </a:xfrm>
          <a:prstGeom prst="rect">
            <a:avLst/>
          </a:prstGeom>
          <a:noFill/>
          <a:extLst>
            <a:ext uri="{909E8E84-426E-40DD-AFC4-6F175D3DCCD1}">
              <a14:hiddenFill xmlns:a14="http://schemas.microsoft.com/office/drawing/2010/main">
                <a:solidFill>
                  <a:srgbClr val="FFFFFF"/>
                </a:solidFill>
              </a14:hiddenFill>
            </a:ext>
          </a:extLst>
        </p:spPr>
      </p:pic>
      <p:pic>
        <p:nvPicPr>
          <p:cNvPr id="2068" name="Picture 20" descr="58 mille Images et Photos de Picto pâtisserie Libres de Droits |  Shutterstock">
            <a:extLst>
              <a:ext uri="{FF2B5EF4-FFF2-40B4-BE49-F238E27FC236}">
                <a16:creationId xmlns:a16="http://schemas.microsoft.com/office/drawing/2014/main" id="{FD0089BD-E6CC-DF26-87CE-49463F13437E}"/>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49307" t="48667" r="26942" b="32638"/>
          <a:stretch>
            <a:fillRect/>
          </a:stretch>
        </p:blipFill>
        <p:spPr bwMode="auto">
          <a:xfrm>
            <a:off x="4602224" y="5312442"/>
            <a:ext cx="817312" cy="692799"/>
          </a:xfrm>
          <a:prstGeom prst="rect">
            <a:avLst/>
          </a:prstGeom>
          <a:noFill/>
          <a:extLst>
            <a:ext uri="{909E8E84-426E-40DD-AFC4-6F175D3DCCD1}">
              <a14:hiddenFill xmlns:a14="http://schemas.microsoft.com/office/drawing/2010/main">
                <a:solidFill>
                  <a:srgbClr val="FFFFFF"/>
                </a:solidFill>
              </a14:hiddenFill>
            </a:ext>
          </a:extLst>
        </p:spPr>
      </p:pic>
      <p:pic>
        <p:nvPicPr>
          <p:cNvPr id="2072" name="Picture 24" descr="Le Paquet D'articles De Boulangerie Gribouillent Des Icônes Illustration de  Vecteur - Illustration du ceci, mieux: 190303662">
            <a:extLst>
              <a:ext uri="{FF2B5EF4-FFF2-40B4-BE49-F238E27FC236}">
                <a16:creationId xmlns:a16="http://schemas.microsoft.com/office/drawing/2014/main" id="{97FA8B6B-079C-C45B-7B57-130B6E0767EC}"/>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23035" t="3369" r="63536" b="83221"/>
          <a:stretch>
            <a:fillRect/>
          </a:stretch>
        </p:blipFill>
        <p:spPr bwMode="auto">
          <a:xfrm rot="5400000">
            <a:off x="5361617" y="5285998"/>
            <a:ext cx="692798" cy="691801"/>
          </a:xfrm>
          <a:prstGeom prst="rect">
            <a:avLst/>
          </a:prstGeom>
          <a:noFill/>
          <a:extLst>
            <a:ext uri="{909E8E84-426E-40DD-AFC4-6F175D3DCCD1}">
              <a14:hiddenFill xmlns:a14="http://schemas.microsoft.com/office/drawing/2010/main">
                <a:solidFill>
                  <a:srgbClr val="FFFFFF"/>
                </a:solidFill>
              </a14:hiddenFill>
            </a:ext>
          </a:extLst>
        </p:spPr>
      </p:pic>
      <p:pic>
        <p:nvPicPr>
          <p:cNvPr id="2076" name="Picture 28" descr="Le Paquet D'articles De Boulangerie Gribouillent Des Icônes Illustration de  Vecteur - Illustration du ceci, mieux: 190303662">
            <a:extLst>
              <a:ext uri="{FF2B5EF4-FFF2-40B4-BE49-F238E27FC236}">
                <a16:creationId xmlns:a16="http://schemas.microsoft.com/office/drawing/2014/main" id="{4F2F3AC3-6841-78CD-292A-478E2ED83A87}"/>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43420" t="62323" r="43110" b="22713"/>
          <a:stretch>
            <a:fillRect/>
          </a:stretch>
        </p:blipFill>
        <p:spPr bwMode="auto">
          <a:xfrm>
            <a:off x="5000802" y="5881279"/>
            <a:ext cx="759005" cy="843208"/>
          </a:xfrm>
          <a:prstGeom prst="rect">
            <a:avLst/>
          </a:prstGeom>
          <a:noFill/>
          <a:extLst>
            <a:ext uri="{909E8E84-426E-40DD-AFC4-6F175D3DCCD1}">
              <a14:hiddenFill xmlns:a14="http://schemas.microsoft.com/office/drawing/2010/main">
                <a:solidFill>
                  <a:srgbClr val="FFFFFF"/>
                </a:solidFill>
              </a14:hiddenFill>
            </a:ext>
          </a:extLst>
        </p:spPr>
      </p:pic>
      <p:pic>
        <p:nvPicPr>
          <p:cNvPr id="2078" name="Picture 30" descr="89 mille Images et Photos de Farming pictograms Libres de Droits |  Shutterstock">
            <a:extLst>
              <a:ext uri="{FF2B5EF4-FFF2-40B4-BE49-F238E27FC236}">
                <a16:creationId xmlns:a16="http://schemas.microsoft.com/office/drawing/2014/main" id="{B6176507-4C08-0F96-7CB0-3621E752FCAE}"/>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43850" t="52578" r="44871" b="10091"/>
          <a:stretch>
            <a:fillRect/>
          </a:stretch>
        </p:blipFill>
        <p:spPr bwMode="auto">
          <a:xfrm>
            <a:off x="1192249" y="2063398"/>
            <a:ext cx="761430" cy="746726"/>
          </a:xfrm>
          <a:prstGeom prst="rect">
            <a:avLst/>
          </a:prstGeom>
          <a:noFill/>
          <a:extLst>
            <a:ext uri="{909E8E84-426E-40DD-AFC4-6F175D3DCCD1}">
              <a14:hiddenFill xmlns:a14="http://schemas.microsoft.com/office/drawing/2010/main">
                <a:solidFill>
                  <a:srgbClr val="FFFFFF"/>
                </a:solidFill>
              </a14:hiddenFill>
            </a:ext>
          </a:extLst>
        </p:spPr>
      </p:pic>
      <p:pic>
        <p:nvPicPr>
          <p:cNvPr id="2080" name="Picture 32" descr="89 mille Images et Photos de Farming pictograms Libres de Droits |  Shutterstock">
            <a:extLst>
              <a:ext uri="{FF2B5EF4-FFF2-40B4-BE49-F238E27FC236}">
                <a16:creationId xmlns:a16="http://schemas.microsoft.com/office/drawing/2014/main" id="{24F415DA-5332-D97F-3839-B1F9A7627FC6}"/>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23656" t="8903" r="65549" b="59806"/>
          <a:stretch>
            <a:fillRect/>
          </a:stretch>
        </p:blipFill>
        <p:spPr bwMode="auto">
          <a:xfrm>
            <a:off x="1192249" y="2927006"/>
            <a:ext cx="648170" cy="556681"/>
          </a:xfrm>
          <a:prstGeom prst="rect">
            <a:avLst/>
          </a:prstGeom>
          <a:noFill/>
          <a:extLst>
            <a:ext uri="{909E8E84-426E-40DD-AFC4-6F175D3DCCD1}">
              <a14:hiddenFill xmlns:a14="http://schemas.microsoft.com/office/drawing/2010/main">
                <a:solidFill>
                  <a:srgbClr val="FFFFFF"/>
                </a:solidFill>
              </a14:hiddenFill>
            </a:ext>
          </a:extLst>
        </p:spPr>
      </p:pic>
      <p:pic>
        <p:nvPicPr>
          <p:cNvPr id="2082" name="Picture 34" descr="89 mille Images et Photos de Farming pictograms Libres de Droits |  Shutterstock">
            <a:extLst>
              <a:ext uri="{FF2B5EF4-FFF2-40B4-BE49-F238E27FC236}">
                <a16:creationId xmlns:a16="http://schemas.microsoft.com/office/drawing/2014/main" id="{35D0425C-5620-7211-14F0-74BFC901A67C}"/>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3765" t="50569" r="89964" b="10624"/>
          <a:stretch>
            <a:fillRect/>
          </a:stretch>
        </p:blipFill>
        <p:spPr bwMode="auto">
          <a:xfrm>
            <a:off x="565438" y="2182667"/>
            <a:ext cx="564494" cy="1034975"/>
          </a:xfrm>
          <a:prstGeom prst="rect">
            <a:avLst/>
          </a:prstGeom>
          <a:noFill/>
          <a:extLst>
            <a:ext uri="{909E8E84-426E-40DD-AFC4-6F175D3DCCD1}">
              <a14:hiddenFill xmlns:a14="http://schemas.microsoft.com/office/drawing/2010/main">
                <a:solidFill>
                  <a:srgbClr val="FFFFFF"/>
                </a:solidFill>
              </a14:hiddenFill>
            </a:ext>
          </a:extLst>
        </p:spPr>
      </p:pic>
      <p:pic>
        <p:nvPicPr>
          <p:cNvPr id="2084" name="Picture 36" descr="15 idées de Coiffeur | coiffeur, salon de coiffure, logo salon">
            <a:extLst>
              <a:ext uri="{FF2B5EF4-FFF2-40B4-BE49-F238E27FC236}">
                <a16:creationId xmlns:a16="http://schemas.microsoft.com/office/drawing/2014/main" id="{C15B0A34-26BA-156C-DF99-3F47CD07E37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570676" y="2070075"/>
            <a:ext cx="1351820" cy="1351820"/>
          </a:xfrm>
          <a:prstGeom prst="rect">
            <a:avLst/>
          </a:prstGeom>
          <a:noFill/>
          <a:extLst>
            <a:ext uri="{909E8E84-426E-40DD-AFC4-6F175D3DCCD1}">
              <a14:hiddenFill xmlns:a14="http://schemas.microsoft.com/office/drawing/2010/main">
                <a:solidFill>
                  <a:srgbClr val="FFFFFF"/>
                </a:solidFill>
              </a14:hiddenFill>
            </a:ext>
          </a:extLst>
        </p:spPr>
      </p:pic>
      <p:pic>
        <p:nvPicPr>
          <p:cNvPr id="2086" name="Picture 38" descr="2,2 mille Images et Photos de Picto soudure Libres de Droits | Shutterstock">
            <a:extLst>
              <a:ext uri="{FF2B5EF4-FFF2-40B4-BE49-F238E27FC236}">
                <a16:creationId xmlns:a16="http://schemas.microsoft.com/office/drawing/2014/main" id="{BC8F0754-C6E0-2C48-A878-3F273607DE33}"/>
              </a:ext>
            </a:extLst>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7498" t="8124" r="50175" b="17147"/>
          <a:stretch>
            <a:fillRect/>
          </a:stretch>
        </p:blipFill>
        <p:spPr bwMode="auto">
          <a:xfrm>
            <a:off x="2599419" y="4984235"/>
            <a:ext cx="883283" cy="839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05252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au 8">
            <a:extLst>
              <a:ext uri="{FF2B5EF4-FFF2-40B4-BE49-F238E27FC236}">
                <a16:creationId xmlns:a16="http://schemas.microsoft.com/office/drawing/2014/main" id="{7647FB35-798E-A6C2-7A16-57005F486366}"/>
              </a:ext>
            </a:extLst>
          </p:cNvPr>
          <p:cNvGraphicFramePr>
            <a:graphicFrameLocks noGrp="1"/>
          </p:cNvGraphicFramePr>
          <p:nvPr/>
        </p:nvGraphicFramePr>
        <p:xfrm>
          <a:off x="222123" y="674381"/>
          <a:ext cx="10260000" cy="6336000"/>
        </p:xfrm>
        <a:graphic>
          <a:graphicData uri="http://schemas.openxmlformats.org/drawingml/2006/table">
            <a:tbl>
              <a:tblPr firstRow="1" bandRow="1">
                <a:tableStyleId>{5C22544A-7EE6-4342-B048-85BDC9FD1C3A}</a:tableStyleId>
              </a:tblPr>
              <a:tblGrid>
                <a:gridCol w="2052000">
                  <a:extLst>
                    <a:ext uri="{9D8B030D-6E8A-4147-A177-3AD203B41FA5}">
                      <a16:colId xmlns:a16="http://schemas.microsoft.com/office/drawing/2014/main" val="1971878900"/>
                    </a:ext>
                  </a:extLst>
                </a:gridCol>
                <a:gridCol w="2052000">
                  <a:extLst>
                    <a:ext uri="{9D8B030D-6E8A-4147-A177-3AD203B41FA5}">
                      <a16:colId xmlns:a16="http://schemas.microsoft.com/office/drawing/2014/main" val="3698600805"/>
                    </a:ext>
                  </a:extLst>
                </a:gridCol>
                <a:gridCol w="2052000">
                  <a:extLst>
                    <a:ext uri="{9D8B030D-6E8A-4147-A177-3AD203B41FA5}">
                      <a16:colId xmlns:a16="http://schemas.microsoft.com/office/drawing/2014/main" val="3786522829"/>
                    </a:ext>
                  </a:extLst>
                </a:gridCol>
                <a:gridCol w="2052000">
                  <a:extLst>
                    <a:ext uri="{9D8B030D-6E8A-4147-A177-3AD203B41FA5}">
                      <a16:colId xmlns:a16="http://schemas.microsoft.com/office/drawing/2014/main" val="1398072921"/>
                    </a:ext>
                  </a:extLst>
                </a:gridCol>
                <a:gridCol w="2052000">
                  <a:extLst>
                    <a:ext uri="{9D8B030D-6E8A-4147-A177-3AD203B41FA5}">
                      <a16:colId xmlns:a16="http://schemas.microsoft.com/office/drawing/2014/main" val="379502649"/>
                    </a:ext>
                  </a:extLst>
                </a:gridCol>
              </a:tblGrid>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425935632"/>
                  </a:ext>
                </a:extLst>
              </a:tr>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283521965"/>
                  </a:ext>
                </a:extLst>
              </a:tr>
            </a:tbl>
          </a:graphicData>
        </a:graphic>
      </p:graphicFrame>
      <p:pic>
        <p:nvPicPr>
          <p:cNvPr id="6" name="Image 5">
            <a:extLst>
              <a:ext uri="{FF2B5EF4-FFF2-40B4-BE49-F238E27FC236}">
                <a16:creationId xmlns:a16="http://schemas.microsoft.com/office/drawing/2014/main" id="{9FF6FF97-C844-D852-8B19-A17C9D3EB7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12627" y="1656379"/>
            <a:ext cx="1875760" cy="1806448"/>
          </a:xfrm>
          <a:prstGeom prst="rect">
            <a:avLst/>
          </a:prstGeom>
        </p:spPr>
      </p:pic>
      <p:pic>
        <p:nvPicPr>
          <p:cNvPr id="32" name="Image 31">
            <a:extLst>
              <a:ext uri="{FF2B5EF4-FFF2-40B4-BE49-F238E27FC236}">
                <a16:creationId xmlns:a16="http://schemas.microsoft.com/office/drawing/2014/main" id="{7DB92A2A-866B-0A86-DED6-F02202B549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432271" y="1656379"/>
            <a:ext cx="1875760" cy="1806448"/>
          </a:xfrm>
          <a:prstGeom prst="rect">
            <a:avLst/>
          </a:prstGeom>
        </p:spPr>
      </p:pic>
      <p:pic>
        <p:nvPicPr>
          <p:cNvPr id="34" name="Image 33">
            <a:extLst>
              <a:ext uri="{FF2B5EF4-FFF2-40B4-BE49-F238E27FC236}">
                <a16:creationId xmlns:a16="http://schemas.microsoft.com/office/drawing/2014/main" id="{0A0E45CA-E2C3-B281-6AF5-BB914FEE5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8515701" y="1656379"/>
            <a:ext cx="1875760" cy="1806448"/>
          </a:xfrm>
          <a:prstGeom prst="rect">
            <a:avLst/>
          </a:prstGeom>
        </p:spPr>
      </p:pic>
      <p:pic>
        <p:nvPicPr>
          <p:cNvPr id="36" name="Image 35">
            <a:extLst>
              <a:ext uri="{FF2B5EF4-FFF2-40B4-BE49-F238E27FC236}">
                <a16:creationId xmlns:a16="http://schemas.microsoft.com/office/drawing/2014/main" id="{741F4C87-8E80-CF8E-0E2B-4D46AE1379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8494683" y="4804328"/>
            <a:ext cx="1875760" cy="1806448"/>
          </a:xfrm>
          <a:prstGeom prst="rect">
            <a:avLst/>
          </a:prstGeom>
        </p:spPr>
      </p:pic>
      <p:pic>
        <p:nvPicPr>
          <p:cNvPr id="37" name="Image 36">
            <a:extLst>
              <a:ext uri="{FF2B5EF4-FFF2-40B4-BE49-F238E27FC236}">
                <a16:creationId xmlns:a16="http://schemas.microsoft.com/office/drawing/2014/main" id="{F296CA69-07DD-E86C-65E4-F66ADC36C9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451354" y="4804328"/>
            <a:ext cx="1875760" cy="1806448"/>
          </a:xfrm>
          <a:prstGeom prst="rect">
            <a:avLst/>
          </a:prstGeom>
        </p:spPr>
      </p:pic>
      <p:pic>
        <p:nvPicPr>
          <p:cNvPr id="38" name="Image 37">
            <a:extLst>
              <a:ext uri="{FF2B5EF4-FFF2-40B4-BE49-F238E27FC236}">
                <a16:creationId xmlns:a16="http://schemas.microsoft.com/office/drawing/2014/main" id="{90DE9452-F872-31E8-A634-95EDB2DAF9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408025" y="4804328"/>
            <a:ext cx="1875760" cy="1806448"/>
          </a:xfrm>
          <a:prstGeom prst="rect">
            <a:avLst/>
          </a:prstGeom>
        </p:spPr>
      </p:pic>
      <p:pic>
        <p:nvPicPr>
          <p:cNvPr id="39" name="Image 38">
            <a:extLst>
              <a:ext uri="{FF2B5EF4-FFF2-40B4-BE49-F238E27FC236}">
                <a16:creationId xmlns:a16="http://schemas.microsoft.com/office/drawing/2014/main" id="{6AFE03B9-36DD-C46D-B3B6-193AE67DD4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392981" y="1656379"/>
            <a:ext cx="1875760" cy="1806448"/>
          </a:xfrm>
          <a:prstGeom prst="rect">
            <a:avLst/>
          </a:prstGeom>
        </p:spPr>
      </p:pic>
      <p:pic>
        <p:nvPicPr>
          <p:cNvPr id="40" name="Image 39">
            <a:extLst>
              <a:ext uri="{FF2B5EF4-FFF2-40B4-BE49-F238E27FC236}">
                <a16:creationId xmlns:a16="http://schemas.microsoft.com/office/drawing/2014/main" id="{D91E88DC-91A7-394B-67CC-0E68E6AE9C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53691" y="1656379"/>
            <a:ext cx="1875760" cy="1806448"/>
          </a:xfrm>
          <a:prstGeom prst="rect">
            <a:avLst/>
          </a:prstGeom>
        </p:spPr>
      </p:pic>
      <p:pic>
        <p:nvPicPr>
          <p:cNvPr id="41" name="Image 40">
            <a:extLst>
              <a:ext uri="{FF2B5EF4-FFF2-40B4-BE49-F238E27FC236}">
                <a16:creationId xmlns:a16="http://schemas.microsoft.com/office/drawing/2014/main" id="{FC46CAC4-C661-8C3C-5B4E-E47821AD5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76171" y="4804328"/>
            <a:ext cx="1875760" cy="1806448"/>
          </a:xfrm>
          <a:prstGeom prst="rect">
            <a:avLst/>
          </a:prstGeom>
        </p:spPr>
      </p:pic>
      <p:pic>
        <p:nvPicPr>
          <p:cNvPr id="42" name="Image 41">
            <a:extLst>
              <a:ext uri="{FF2B5EF4-FFF2-40B4-BE49-F238E27FC236}">
                <a16:creationId xmlns:a16="http://schemas.microsoft.com/office/drawing/2014/main" id="{85A244DC-CCD7-3936-0AC1-3227F3E5E1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12628" y="4804328"/>
            <a:ext cx="1875760" cy="1806448"/>
          </a:xfrm>
          <a:prstGeom prst="rect">
            <a:avLst/>
          </a:prstGeom>
        </p:spPr>
      </p:pic>
      <p:sp>
        <p:nvSpPr>
          <p:cNvPr id="3" name="ZoneTexte 2">
            <a:extLst>
              <a:ext uri="{FF2B5EF4-FFF2-40B4-BE49-F238E27FC236}">
                <a16:creationId xmlns:a16="http://schemas.microsoft.com/office/drawing/2014/main" id="{C523674F-EE3A-5518-72D6-0A00CD2EE58C}"/>
              </a:ext>
            </a:extLst>
          </p:cNvPr>
          <p:cNvSpPr txBox="1"/>
          <p:nvPr/>
        </p:nvSpPr>
        <p:spPr>
          <a:xfrm rot="10800000">
            <a:off x="294752" y="1000870"/>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5" name="ZoneTexte 4">
            <a:extLst>
              <a:ext uri="{FF2B5EF4-FFF2-40B4-BE49-F238E27FC236}">
                <a16:creationId xmlns:a16="http://schemas.microsoft.com/office/drawing/2014/main" id="{1B1B9C91-6FED-C0C8-847E-5CE3332F4570}"/>
              </a:ext>
            </a:extLst>
          </p:cNvPr>
          <p:cNvSpPr txBox="1"/>
          <p:nvPr/>
        </p:nvSpPr>
        <p:spPr>
          <a:xfrm rot="10800000">
            <a:off x="6443832"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7" name="ZoneTexte 6">
            <a:extLst>
              <a:ext uri="{FF2B5EF4-FFF2-40B4-BE49-F238E27FC236}">
                <a16:creationId xmlns:a16="http://schemas.microsoft.com/office/drawing/2014/main" id="{DDAD21BB-7A4D-B146-968A-32DB2A773299}"/>
              </a:ext>
            </a:extLst>
          </p:cNvPr>
          <p:cNvSpPr txBox="1"/>
          <p:nvPr/>
        </p:nvSpPr>
        <p:spPr>
          <a:xfrm rot="10800000">
            <a:off x="8508179"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18" name="ZoneTexte 17">
            <a:extLst>
              <a:ext uri="{FF2B5EF4-FFF2-40B4-BE49-F238E27FC236}">
                <a16:creationId xmlns:a16="http://schemas.microsoft.com/office/drawing/2014/main" id="{452089E0-9C08-7A0C-F614-29F583D0AA06}"/>
              </a:ext>
            </a:extLst>
          </p:cNvPr>
          <p:cNvSpPr txBox="1"/>
          <p:nvPr/>
        </p:nvSpPr>
        <p:spPr>
          <a:xfrm rot="10800000">
            <a:off x="312628" y="4134299"/>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19" name="ZoneTexte 18">
            <a:extLst>
              <a:ext uri="{FF2B5EF4-FFF2-40B4-BE49-F238E27FC236}">
                <a16:creationId xmlns:a16="http://schemas.microsoft.com/office/drawing/2014/main" id="{8177DA02-7CCA-3D4D-0957-DD3B939A15BA}"/>
              </a:ext>
            </a:extLst>
          </p:cNvPr>
          <p:cNvSpPr txBox="1"/>
          <p:nvPr/>
        </p:nvSpPr>
        <p:spPr>
          <a:xfrm rot="10800000">
            <a:off x="2378163"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0" name="ZoneTexte 19">
            <a:extLst>
              <a:ext uri="{FF2B5EF4-FFF2-40B4-BE49-F238E27FC236}">
                <a16:creationId xmlns:a16="http://schemas.microsoft.com/office/drawing/2014/main" id="{1DB3F90B-0013-AEFF-2452-D12EA1D5FC74}"/>
              </a:ext>
            </a:extLst>
          </p:cNvPr>
          <p:cNvSpPr txBox="1"/>
          <p:nvPr/>
        </p:nvSpPr>
        <p:spPr>
          <a:xfrm rot="10800000">
            <a:off x="4400503"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1" name="ZoneTexte 20">
            <a:extLst>
              <a:ext uri="{FF2B5EF4-FFF2-40B4-BE49-F238E27FC236}">
                <a16:creationId xmlns:a16="http://schemas.microsoft.com/office/drawing/2014/main" id="{486E869A-28FA-C8F0-FB5B-818ADE8C5C0D}"/>
              </a:ext>
            </a:extLst>
          </p:cNvPr>
          <p:cNvSpPr txBox="1"/>
          <p:nvPr/>
        </p:nvSpPr>
        <p:spPr>
          <a:xfrm rot="10800000">
            <a:off x="6443832"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2" name="ZoneTexte 21">
            <a:extLst>
              <a:ext uri="{FF2B5EF4-FFF2-40B4-BE49-F238E27FC236}">
                <a16:creationId xmlns:a16="http://schemas.microsoft.com/office/drawing/2014/main" id="{42BD61E9-E5CC-28BC-C035-EF21ABFC4F5B}"/>
              </a:ext>
            </a:extLst>
          </p:cNvPr>
          <p:cNvSpPr txBox="1"/>
          <p:nvPr/>
        </p:nvSpPr>
        <p:spPr>
          <a:xfrm rot="10800000">
            <a:off x="8528366"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3" name="ZoneTexte 22">
            <a:extLst>
              <a:ext uri="{FF2B5EF4-FFF2-40B4-BE49-F238E27FC236}">
                <a16:creationId xmlns:a16="http://schemas.microsoft.com/office/drawing/2014/main" id="{AC605444-2A3B-8E1A-A040-CE7077A498ED}"/>
              </a:ext>
            </a:extLst>
          </p:cNvPr>
          <p:cNvSpPr txBox="1"/>
          <p:nvPr/>
        </p:nvSpPr>
        <p:spPr>
          <a:xfrm rot="10800000">
            <a:off x="2357175"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4" name="ZoneTexte 23">
            <a:extLst>
              <a:ext uri="{FF2B5EF4-FFF2-40B4-BE49-F238E27FC236}">
                <a16:creationId xmlns:a16="http://schemas.microsoft.com/office/drawing/2014/main" id="{25AC0377-D6B3-8C56-4846-A0C0FFE86D31}"/>
              </a:ext>
            </a:extLst>
          </p:cNvPr>
          <p:cNvSpPr txBox="1"/>
          <p:nvPr/>
        </p:nvSpPr>
        <p:spPr>
          <a:xfrm rot="10800000">
            <a:off x="4392981" y="1002764"/>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5" name="Rectangle : coins arrondis 53">
            <a:extLst>
              <a:ext uri="{FF2B5EF4-FFF2-40B4-BE49-F238E27FC236}">
                <a16:creationId xmlns:a16="http://schemas.microsoft.com/office/drawing/2014/main" id="{6E3CDC7F-4727-6DF7-2AC2-204B151AFADE}"/>
              </a:ext>
            </a:extLst>
          </p:cNvPr>
          <p:cNvSpPr/>
          <p:nvPr/>
        </p:nvSpPr>
        <p:spPr>
          <a:xfrm>
            <a:off x="222123" y="3842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53">
            <a:extLst>
              <a:ext uri="{FF2B5EF4-FFF2-40B4-BE49-F238E27FC236}">
                <a16:creationId xmlns:a16="http://schemas.microsoft.com/office/drawing/2014/main" id="{6E3CDC7F-4727-6DF7-2AC2-204B151AFADE}"/>
              </a:ext>
            </a:extLst>
          </p:cNvPr>
          <p:cNvSpPr/>
          <p:nvPr/>
        </p:nvSpPr>
        <p:spPr>
          <a:xfrm>
            <a:off x="2284551" y="3835610"/>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oins arrondis 53">
            <a:extLst>
              <a:ext uri="{FF2B5EF4-FFF2-40B4-BE49-F238E27FC236}">
                <a16:creationId xmlns:a16="http://schemas.microsoft.com/office/drawing/2014/main" id="{6E3CDC7F-4727-6DF7-2AC2-204B151AFADE}"/>
              </a:ext>
            </a:extLst>
          </p:cNvPr>
          <p:cNvSpPr/>
          <p:nvPr/>
        </p:nvSpPr>
        <p:spPr>
          <a:xfrm>
            <a:off x="4333221" y="3835610"/>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53">
            <a:extLst>
              <a:ext uri="{FF2B5EF4-FFF2-40B4-BE49-F238E27FC236}">
                <a16:creationId xmlns:a16="http://schemas.microsoft.com/office/drawing/2014/main" id="{6E3CDC7F-4727-6DF7-2AC2-204B151AFADE}"/>
              </a:ext>
            </a:extLst>
          </p:cNvPr>
          <p:cNvSpPr/>
          <p:nvPr/>
        </p:nvSpPr>
        <p:spPr>
          <a:xfrm>
            <a:off x="4350098" y="674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53">
            <a:extLst>
              <a:ext uri="{FF2B5EF4-FFF2-40B4-BE49-F238E27FC236}">
                <a16:creationId xmlns:a16="http://schemas.microsoft.com/office/drawing/2014/main" id="{6E3CDC7F-4727-6DF7-2AC2-204B151AFADE}"/>
              </a:ext>
            </a:extLst>
          </p:cNvPr>
          <p:cNvSpPr/>
          <p:nvPr/>
        </p:nvSpPr>
        <p:spPr>
          <a:xfrm>
            <a:off x="6378590" y="687923"/>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 coins arrondis 53">
            <a:extLst>
              <a:ext uri="{FF2B5EF4-FFF2-40B4-BE49-F238E27FC236}">
                <a16:creationId xmlns:a16="http://schemas.microsoft.com/office/drawing/2014/main" id="{6E3CDC7F-4727-6DF7-2AC2-204B151AFADE}"/>
              </a:ext>
            </a:extLst>
          </p:cNvPr>
          <p:cNvSpPr/>
          <p:nvPr/>
        </p:nvSpPr>
        <p:spPr>
          <a:xfrm>
            <a:off x="6384782" y="3855923"/>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 coins arrondis 53">
            <a:extLst>
              <a:ext uri="{FF2B5EF4-FFF2-40B4-BE49-F238E27FC236}">
                <a16:creationId xmlns:a16="http://schemas.microsoft.com/office/drawing/2014/main" id="{6E3CDC7F-4727-6DF7-2AC2-204B151AFADE}"/>
              </a:ext>
            </a:extLst>
          </p:cNvPr>
          <p:cNvSpPr/>
          <p:nvPr/>
        </p:nvSpPr>
        <p:spPr>
          <a:xfrm>
            <a:off x="8442938" y="3842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 coins arrondis 53">
            <a:extLst>
              <a:ext uri="{FF2B5EF4-FFF2-40B4-BE49-F238E27FC236}">
                <a16:creationId xmlns:a16="http://schemas.microsoft.com/office/drawing/2014/main" id="{6E3CDC7F-4727-6DF7-2AC2-204B151AFADE}"/>
              </a:ext>
            </a:extLst>
          </p:cNvPr>
          <p:cNvSpPr/>
          <p:nvPr/>
        </p:nvSpPr>
        <p:spPr>
          <a:xfrm>
            <a:off x="8442938" y="674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53">
            <a:extLst>
              <a:ext uri="{FF2B5EF4-FFF2-40B4-BE49-F238E27FC236}">
                <a16:creationId xmlns:a16="http://schemas.microsoft.com/office/drawing/2014/main" id="{6E3CDC7F-4727-6DF7-2AC2-204B151AFADE}"/>
              </a:ext>
            </a:extLst>
          </p:cNvPr>
          <p:cNvSpPr/>
          <p:nvPr/>
        </p:nvSpPr>
        <p:spPr>
          <a:xfrm>
            <a:off x="233196" y="680344"/>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Rectangle : coins arrondis 53">
            <a:extLst>
              <a:ext uri="{FF2B5EF4-FFF2-40B4-BE49-F238E27FC236}">
                <a16:creationId xmlns:a16="http://schemas.microsoft.com/office/drawing/2014/main" id="{6E3CDC7F-4727-6DF7-2AC2-204B151AFADE}"/>
              </a:ext>
            </a:extLst>
          </p:cNvPr>
          <p:cNvSpPr/>
          <p:nvPr/>
        </p:nvSpPr>
        <p:spPr>
          <a:xfrm>
            <a:off x="2301144" y="660839"/>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3527245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215906" y="611837"/>
          <a:ext cx="10260000" cy="6336000"/>
        </p:xfrm>
        <a:graphic>
          <a:graphicData uri="http://schemas.openxmlformats.org/drawingml/2006/table">
            <a:tbl>
              <a:tblPr firstRow="1" bandRow="1">
                <a:tableStyleId>{5C22544A-7EE6-4342-B048-85BDC9FD1C3A}</a:tableStyleId>
              </a:tblPr>
              <a:tblGrid>
                <a:gridCol w="2052000">
                  <a:extLst>
                    <a:ext uri="{9D8B030D-6E8A-4147-A177-3AD203B41FA5}">
                      <a16:colId xmlns:a16="http://schemas.microsoft.com/office/drawing/2014/main" val="1971878900"/>
                    </a:ext>
                  </a:extLst>
                </a:gridCol>
                <a:gridCol w="2052000">
                  <a:extLst>
                    <a:ext uri="{9D8B030D-6E8A-4147-A177-3AD203B41FA5}">
                      <a16:colId xmlns:a16="http://schemas.microsoft.com/office/drawing/2014/main" val="3698600805"/>
                    </a:ext>
                  </a:extLst>
                </a:gridCol>
                <a:gridCol w="2052000">
                  <a:extLst>
                    <a:ext uri="{9D8B030D-6E8A-4147-A177-3AD203B41FA5}">
                      <a16:colId xmlns:a16="http://schemas.microsoft.com/office/drawing/2014/main" val="3786522829"/>
                    </a:ext>
                  </a:extLst>
                </a:gridCol>
                <a:gridCol w="2052000">
                  <a:extLst>
                    <a:ext uri="{9D8B030D-6E8A-4147-A177-3AD203B41FA5}">
                      <a16:colId xmlns:a16="http://schemas.microsoft.com/office/drawing/2014/main" val="1398072921"/>
                    </a:ext>
                  </a:extLst>
                </a:gridCol>
                <a:gridCol w="2052000">
                  <a:extLst>
                    <a:ext uri="{9D8B030D-6E8A-4147-A177-3AD203B41FA5}">
                      <a16:colId xmlns:a16="http://schemas.microsoft.com/office/drawing/2014/main" val="379502649"/>
                    </a:ext>
                  </a:extLst>
                </a:gridCol>
              </a:tblGrid>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25935632"/>
                  </a:ext>
                </a:extLst>
              </a:tr>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3521965"/>
                  </a:ext>
                </a:extLst>
              </a:tr>
            </a:tbl>
          </a:graphicData>
        </a:graphic>
      </p:graphicFrame>
      <p:sp>
        <p:nvSpPr>
          <p:cNvPr id="3" name="Rectangle : coins arrondis 2">
            <a:extLst>
              <a:ext uri="{FF2B5EF4-FFF2-40B4-BE49-F238E27FC236}">
                <a16:creationId xmlns:a16="http://schemas.microsoft.com/office/drawing/2014/main" id="{780EC16E-3870-2078-5D09-DDDEDE948367}"/>
              </a:ext>
            </a:extLst>
          </p:cNvPr>
          <p:cNvSpPr/>
          <p:nvPr/>
        </p:nvSpPr>
        <p:spPr>
          <a:xfrm>
            <a:off x="215906" y="628278"/>
            <a:ext cx="2027564"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 name="Rectangle : coins arrondis 3">
            <a:extLst>
              <a:ext uri="{FF2B5EF4-FFF2-40B4-BE49-F238E27FC236}">
                <a16:creationId xmlns:a16="http://schemas.microsoft.com/office/drawing/2014/main" id="{6C82A7FE-FAA6-50B8-4949-76BE95627D1E}"/>
              </a:ext>
            </a:extLst>
          </p:cNvPr>
          <p:cNvSpPr/>
          <p:nvPr/>
        </p:nvSpPr>
        <p:spPr>
          <a:xfrm>
            <a:off x="389372" y="1312615"/>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 name="Rectangle 4">
            <a:extLst>
              <a:ext uri="{FF2B5EF4-FFF2-40B4-BE49-F238E27FC236}">
                <a16:creationId xmlns:a16="http://schemas.microsoft.com/office/drawing/2014/main" id="{2963299D-0542-ACF6-CEA6-7626A220237D}"/>
              </a:ext>
            </a:extLst>
          </p:cNvPr>
          <p:cNvSpPr/>
          <p:nvPr/>
        </p:nvSpPr>
        <p:spPr>
          <a:xfrm>
            <a:off x="355682" y="874172"/>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pic>
        <p:nvPicPr>
          <p:cNvPr id="6" name="Image 10">
            <a:extLst>
              <a:ext uri="{FF2B5EF4-FFF2-40B4-BE49-F238E27FC236}">
                <a16:creationId xmlns:a16="http://schemas.microsoft.com/office/drawing/2014/main" id="{BDBA9E3F-7AD6-6ADB-0382-7B236D2BB507}"/>
              </a:ext>
            </a:extLst>
          </p:cNvPr>
          <p:cNvPicPr/>
          <p:nvPr/>
        </p:nvPicPr>
        <p:blipFill>
          <a:blip r:embed="rId2"/>
          <a:stretch/>
        </p:blipFill>
        <p:spPr>
          <a:xfrm>
            <a:off x="1407945" y="808642"/>
            <a:ext cx="602522" cy="398312"/>
          </a:xfrm>
          <a:prstGeom prst="rect">
            <a:avLst/>
          </a:prstGeom>
          <a:ln w="0">
            <a:noFill/>
          </a:ln>
        </p:spPr>
      </p:pic>
      <p:sp>
        <p:nvSpPr>
          <p:cNvPr id="7" name="Rectangle : coins arrondis 6">
            <a:extLst>
              <a:ext uri="{FF2B5EF4-FFF2-40B4-BE49-F238E27FC236}">
                <a16:creationId xmlns:a16="http://schemas.microsoft.com/office/drawing/2014/main" id="{35BEDC5A-3488-D7C3-B05F-F3CEFF378281}"/>
              </a:ext>
            </a:extLst>
          </p:cNvPr>
          <p:cNvSpPr/>
          <p:nvPr/>
        </p:nvSpPr>
        <p:spPr>
          <a:xfrm>
            <a:off x="2292150" y="628275"/>
            <a:ext cx="2009599"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8" name="Rectangle : coins arrondis 7">
            <a:extLst>
              <a:ext uri="{FF2B5EF4-FFF2-40B4-BE49-F238E27FC236}">
                <a16:creationId xmlns:a16="http://schemas.microsoft.com/office/drawing/2014/main" id="{8F18FB73-60A3-092E-D86A-A02901F5AC5B}"/>
              </a:ext>
            </a:extLst>
          </p:cNvPr>
          <p:cNvSpPr/>
          <p:nvPr/>
        </p:nvSpPr>
        <p:spPr>
          <a:xfrm>
            <a:off x="4340587" y="628275"/>
            <a:ext cx="2007130"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9" name="Rectangle : coins arrondis 8">
            <a:extLst>
              <a:ext uri="{FF2B5EF4-FFF2-40B4-BE49-F238E27FC236}">
                <a16:creationId xmlns:a16="http://schemas.microsoft.com/office/drawing/2014/main" id="{946EF9BE-F5B4-482C-42E4-22744D9550D3}"/>
              </a:ext>
            </a:extLst>
          </p:cNvPr>
          <p:cNvSpPr/>
          <p:nvPr/>
        </p:nvSpPr>
        <p:spPr>
          <a:xfrm>
            <a:off x="6346978" y="628275"/>
            <a:ext cx="2047051"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0" name="Rectangle : coins arrondis 9">
            <a:extLst>
              <a:ext uri="{FF2B5EF4-FFF2-40B4-BE49-F238E27FC236}">
                <a16:creationId xmlns:a16="http://schemas.microsoft.com/office/drawing/2014/main" id="{69D05F03-2BD5-E9C6-7C65-C2E91F54A0F3}"/>
              </a:ext>
            </a:extLst>
          </p:cNvPr>
          <p:cNvSpPr/>
          <p:nvPr/>
        </p:nvSpPr>
        <p:spPr>
          <a:xfrm>
            <a:off x="8417964" y="628277"/>
            <a:ext cx="2057942"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1" name="Rectangle : coins arrondis 10">
            <a:extLst>
              <a:ext uri="{FF2B5EF4-FFF2-40B4-BE49-F238E27FC236}">
                <a16:creationId xmlns:a16="http://schemas.microsoft.com/office/drawing/2014/main" id="{526C3EA1-3977-3613-17C4-DC3FDE51FE5C}"/>
              </a:ext>
            </a:extLst>
          </p:cNvPr>
          <p:cNvSpPr/>
          <p:nvPr/>
        </p:nvSpPr>
        <p:spPr>
          <a:xfrm>
            <a:off x="2441868" y="1304525"/>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2" name="Rectangle : coins arrondis 11">
            <a:extLst>
              <a:ext uri="{FF2B5EF4-FFF2-40B4-BE49-F238E27FC236}">
                <a16:creationId xmlns:a16="http://schemas.microsoft.com/office/drawing/2014/main" id="{4378F27B-642B-23CC-8DA9-2DFC9D9D141F}"/>
              </a:ext>
            </a:extLst>
          </p:cNvPr>
          <p:cNvSpPr/>
          <p:nvPr/>
        </p:nvSpPr>
        <p:spPr>
          <a:xfrm>
            <a:off x="4497208" y="1330943"/>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3" name="Rectangle : coins arrondis 12">
            <a:extLst>
              <a:ext uri="{FF2B5EF4-FFF2-40B4-BE49-F238E27FC236}">
                <a16:creationId xmlns:a16="http://schemas.microsoft.com/office/drawing/2014/main" id="{F8645220-53B6-B297-7EF5-83D968AC6C47}"/>
              </a:ext>
            </a:extLst>
          </p:cNvPr>
          <p:cNvSpPr/>
          <p:nvPr/>
        </p:nvSpPr>
        <p:spPr>
          <a:xfrm>
            <a:off x="6576872" y="1330943"/>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4" name="Rectangle : coins arrondis 13">
            <a:extLst>
              <a:ext uri="{FF2B5EF4-FFF2-40B4-BE49-F238E27FC236}">
                <a16:creationId xmlns:a16="http://schemas.microsoft.com/office/drawing/2014/main" id="{148F6E19-0828-B21E-0B72-32F5B7AE645B}"/>
              </a:ext>
            </a:extLst>
          </p:cNvPr>
          <p:cNvSpPr/>
          <p:nvPr/>
        </p:nvSpPr>
        <p:spPr>
          <a:xfrm>
            <a:off x="8635444" y="1330944"/>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5" name="Rectangle 14">
            <a:extLst>
              <a:ext uri="{FF2B5EF4-FFF2-40B4-BE49-F238E27FC236}">
                <a16:creationId xmlns:a16="http://schemas.microsoft.com/office/drawing/2014/main" id="{A4524373-3B14-3636-1C39-9D7A995ADAA5}"/>
              </a:ext>
            </a:extLst>
          </p:cNvPr>
          <p:cNvSpPr/>
          <p:nvPr/>
        </p:nvSpPr>
        <p:spPr>
          <a:xfrm>
            <a:off x="8604143" y="910279"/>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6" name="Rectangle 15">
            <a:extLst>
              <a:ext uri="{FF2B5EF4-FFF2-40B4-BE49-F238E27FC236}">
                <a16:creationId xmlns:a16="http://schemas.microsoft.com/office/drawing/2014/main" id="{CCDC955F-FC28-E9A3-27AE-804526488B17}"/>
              </a:ext>
            </a:extLst>
          </p:cNvPr>
          <p:cNvSpPr/>
          <p:nvPr/>
        </p:nvSpPr>
        <p:spPr>
          <a:xfrm>
            <a:off x="6514160" y="891855"/>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7" name="Rectangle 16">
            <a:extLst>
              <a:ext uri="{FF2B5EF4-FFF2-40B4-BE49-F238E27FC236}">
                <a16:creationId xmlns:a16="http://schemas.microsoft.com/office/drawing/2014/main" id="{B92B68FE-55A4-B882-0701-419A503C9005}"/>
              </a:ext>
            </a:extLst>
          </p:cNvPr>
          <p:cNvSpPr/>
          <p:nvPr/>
        </p:nvSpPr>
        <p:spPr>
          <a:xfrm>
            <a:off x="4463434" y="894546"/>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8" name="Rectangle 17">
            <a:extLst>
              <a:ext uri="{FF2B5EF4-FFF2-40B4-BE49-F238E27FC236}">
                <a16:creationId xmlns:a16="http://schemas.microsoft.com/office/drawing/2014/main" id="{D3A862DE-B7A3-8EF4-D6B2-079CEF43EDE0}"/>
              </a:ext>
            </a:extLst>
          </p:cNvPr>
          <p:cNvSpPr/>
          <p:nvPr/>
        </p:nvSpPr>
        <p:spPr>
          <a:xfrm>
            <a:off x="2348435" y="899177"/>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pic>
        <p:nvPicPr>
          <p:cNvPr id="19" name="Image 10">
            <a:extLst>
              <a:ext uri="{FF2B5EF4-FFF2-40B4-BE49-F238E27FC236}">
                <a16:creationId xmlns:a16="http://schemas.microsoft.com/office/drawing/2014/main" id="{68D95ADF-0DDC-0902-D734-B8EDC5E8FCFF}"/>
              </a:ext>
            </a:extLst>
          </p:cNvPr>
          <p:cNvPicPr/>
          <p:nvPr/>
        </p:nvPicPr>
        <p:blipFill>
          <a:blip r:embed="rId2"/>
          <a:stretch/>
        </p:blipFill>
        <p:spPr>
          <a:xfrm>
            <a:off x="3487579" y="853272"/>
            <a:ext cx="602522" cy="398312"/>
          </a:xfrm>
          <a:prstGeom prst="rect">
            <a:avLst/>
          </a:prstGeom>
          <a:ln w="0">
            <a:noFill/>
          </a:ln>
        </p:spPr>
      </p:pic>
      <p:pic>
        <p:nvPicPr>
          <p:cNvPr id="20" name="Image 10">
            <a:extLst>
              <a:ext uri="{FF2B5EF4-FFF2-40B4-BE49-F238E27FC236}">
                <a16:creationId xmlns:a16="http://schemas.microsoft.com/office/drawing/2014/main" id="{AB88E370-7259-7CDF-9473-13E3DD45FA08}"/>
              </a:ext>
            </a:extLst>
          </p:cNvPr>
          <p:cNvPicPr/>
          <p:nvPr/>
        </p:nvPicPr>
        <p:blipFill>
          <a:blip r:embed="rId2"/>
          <a:stretch/>
        </p:blipFill>
        <p:spPr>
          <a:xfrm>
            <a:off x="5527228" y="808642"/>
            <a:ext cx="602522" cy="398312"/>
          </a:xfrm>
          <a:prstGeom prst="rect">
            <a:avLst/>
          </a:prstGeom>
          <a:ln w="0">
            <a:noFill/>
          </a:ln>
        </p:spPr>
      </p:pic>
      <p:pic>
        <p:nvPicPr>
          <p:cNvPr id="21" name="Image 10">
            <a:extLst>
              <a:ext uri="{FF2B5EF4-FFF2-40B4-BE49-F238E27FC236}">
                <a16:creationId xmlns:a16="http://schemas.microsoft.com/office/drawing/2014/main" id="{F291A816-5E56-1026-B095-50E50D51565F}"/>
              </a:ext>
            </a:extLst>
          </p:cNvPr>
          <p:cNvPicPr/>
          <p:nvPr/>
        </p:nvPicPr>
        <p:blipFill>
          <a:blip r:embed="rId2"/>
          <a:stretch/>
        </p:blipFill>
        <p:spPr>
          <a:xfrm>
            <a:off x="7617211" y="838447"/>
            <a:ext cx="602522" cy="398312"/>
          </a:xfrm>
          <a:prstGeom prst="rect">
            <a:avLst/>
          </a:prstGeom>
          <a:ln w="0">
            <a:noFill/>
          </a:ln>
        </p:spPr>
      </p:pic>
      <p:pic>
        <p:nvPicPr>
          <p:cNvPr id="22" name="Image 10">
            <a:extLst>
              <a:ext uri="{FF2B5EF4-FFF2-40B4-BE49-F238E27FC236}">
                <a16:creationId xmlns:a16="http://schemas.microsoft.com/office/drawing/2014/main" id="{70E7E218-741E-D6CA-9224-AB4CA43212D8}"/>
              </a:ext>
            </a:extLst>
          </p:cNvPr>
          <p:cNvPicPr/>
          <p:nvPr/>
        </p:nvPicPr>
        <p:blipFill>
          <a:blip r:embed="rId2"/>
          <a:stretch/>
        </p:blipFill>
        <p:spPr>
          <a:xfrm>
            <a:off x="9686879" y="801320"/>
            <a:ext cx="602522" cy="398312"/>
          </a:xfrm>
          <a:prstGeom prst="rect">
            <a:avLst/>
          </a:prstGeom>
          <a:ln w="0">
            <a:noFill/>
          </a:ln>
        </p:spPr>
      </p:pic>
      <p:sp>
        <p:nvSpPr>
          <p:cNvPr id="23" name="Rectangle : coins arrondis 2">
            <a:extLst>
              <a:ext uri="{FF2B5EF4-FFF2-40B4-BE49-F238E27FC236}">
                <a16:creationId xmlns:a16="http://schemas.microsoft.com/office/drawing/2014/main" id="{A85E484D-66CC-ED88-A9D2-994564C0B26D}"/>
              </a:ext>
            </a:extLst>
          </p:cNvPr>
          <p:cNvSpPr/>
          <p:nvPr/>
        </p:nvSpPr>
        <p:spPr>
          <a:xfrm>
            <a:off x="225257" y="3811428"/>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24" name="Rectangle : coins arrondis 3">
            <a:extLst>
              <a:ext uri="{FF2B5EF4-FFF2-40B4-BE49-F238E27FC236}">
                <a16:creationId xmlns:a16="http://schemas.microsoft.com/office/drawing/2014/main" id="{1515239F-1520-8575-ADA4-0DED8CC66B16}"/>
              </a:ext>
            </a:extLst>
          </p:cNvPr>
          <p:cNvSpPr/>
          <p:nvPr/>
        </p:nvSpPr>
        <p:spPr>
          <a:xfrm>
            <a:off x="403008" y="4373634"/>
            <a:ext cx="1662226" cy="2402715"/>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25" name="Rectangle 144">
            <a:extLst>
              <a:ext uri="{FF2B5EF4-FFF2-40B4-BE49-F238E27FC236}">
                <a16:creationId xmlns:a16="http://schemas.microsoft.com/office/drawing/2014/main" id="{2562C691-925B-D42B-9A71-FEA6F8323804}"/>
              </a:ext>
            </a:extLst>
          </p:cNvPr>
          <p:cNvSpPr/>
          <p:nvPr/>
        </p:nvSpPr>
        <p:spPr>
          <a:xfrm>
            <a:off x="403008" y="4003419"/>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pic>
        <p:nvPicPr>
          <p:cNvPr id="26" name="Image 1">
            <a:extLst>
              <a:ext uri="{FF2B5EF4-FFF2-40B4-BE49-F238E27FC236}">
                <a16:creationId xmlns:a16="http://schemas.microsoft.com/office/drawing/2014/main" id="{5724FF81-F219-FA48-8F36-1369F51B336F}"/>
              </a:ext>
            </a:extLst>
          </p:cNvPr>
          <p:cNvPicPr/>
          <p:nvPr/>
        </p:nvPicPr>
        <p:blipFill>
          <a:blip r:embed="rId3"/>
          <a:stretch/>
        </p:blipFill>
        <p:spPr>
          <a:xfrm rot="5400000">
            <a:off x="1431073" y="3901394"/>
            <a:ext cx="367344" cy="421328"/>
          </a:xfrm>
          <a:prstGeom prst="rect">
            <a:avLst/>
          </a:prstGeom>
          <a:ln w="0">
            <a:noFill/>
          </a:ln>
        </p:spPr>
      </p:pic>
      <p:sp>
        <p:nvSpPr>
          <p:cNvPr id="27" name="Rectangle : coins arrondis 2">
            <a:extLst>
              <a:ext uri="{FF2B5EF4-FFF2-40B4-BE49-F238E27FC236}">
                <a16:creationId xmlns:a16="http://schemas.microsoft.com/office/drawing/2014/main" id="{CDDBBECD-D722-0EE8-FABD-E812FDF36CBC}"/>
              </a:ext>
            </a:extLst>
          </p:cNvPr>
          <p:cNvSpPr/>
          <p:nvPr/>
        </p:nvSpPr>
        <p:spPr>
          <a:xfrm>
            <a:off x="2280140" y="3811426"/>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28" name="Rectangle : coins arrondis 2">
            <a:extLst>
              <a:ext uri="{FF2B5EF4-FFF2-40B4-BE49-F238E27FC236}">
                <a16:creationId xmlns:a16="http://schemas.microsoft.com/office/drawing/2014/main" id="{1F764FB3-C207-A39E-A018-BF6B3199E5E4}"/>
              </a:ext>
            </a:extLst>
          </p:cNvPr>
          <p:cNvSpPr/>
          <p:nvPr/>
        </p:nvSpPr>
        <p:spPr>
          <a:xfrm>
            <a:off x="4344832" y="3811426"/>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29" name="Rectangle : coins arrondis 2">
            <a:extLst>
              <a:ext uri="{FF2B5EF4-FFF2-40B4-BE49-F238E27FC236}">
                <a16:creationId xmlns:a16="http://schemas.microsoft.com/office/drawing/2014/main" id="{10AD4C7C-4D74-F627-9268-AC36BCBBF0AE}"/>
              </a:ext>
            </a:extLst>
          </p:cNvPr>
          <p:cNvSpPr/>
          <p:nvPr/>
        </p:nvSpPr>
        <p:spPr>
          <a:xfrm>
            <a:off x="6409296" y="3811426"/>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30" name="Rectangle : coins arrondis 2">
            <a:extLst>
              <a:ext uri="{FF2B5EF4-FFF2-40B4-BE49-F238E27FC236}">
                <a16:creationId xmlns:a16="http://schemas.microsoft.com/office/drawing/2014/main" id="{0099EBB2-5C58-C946-AA8A-1EF4ABE5F121}"/>
              </a:ext>
            </a:extLst>
          </p:cNvPr>
          <p:cNvSpPr/>
          <p:nvPr/>
        </p:nvSpPr>
        <p:spPr>
          <a:xfrm>
            <a:off x="8464179" y="3811427"/>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31" name="Rectangle : coins arrondis 3">
            <a:extLst>
              <a:ext uri="{FF2B5EF4-FFF2-40B4-BE49-F238E27FC236}">
                <a16:creationId xmlns:a16="http://schemas.microsoft.com/office/drawing/2014/main" id="{6D432B1A-4811-D8DE-7D02-3645180824DE}"/>
              </a:ext>
            </a:extLst>
          </p:cNvPr>
          <p:cNvSpPr/>
          <p:nvPr/>
        </p:nvSpPr>
        <p:spPr>
          <a:xfrm>
            <a:off x="2467586" y="4397404"/>
            <a:ext cx="1646644" cy="2406183"/>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32" name="Rectangle : coins arrondis 3">
            <a:extLst>
              <a:ext uri="{FF2B5EF4-FFF2-40B4-BE49-F238E27FC236}">
                <a16:creationId xmlns:a16="http://schemas.microsoft.com/office/drawing/2014/main" id="{2D686C67-4B74-B4DF-8D4C-A381FFB6CE5A}"/>
              </a:ext>
            </a:extLst>
          </p:cNvPr>
          <p:cNvSpPr/>
          <p:nvPr/>
        </p:nvSpPr>
        <p:spPr>
          <a:xfrm>
            <a:off x="4513275" y="4370166"/>
            <a:ext cx="1646644" cy="2380866"/>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33" name="Rectangle : coins arrondis 3">
            <a:extLst>
              <a:ext uri="{FF2B5EF4-FFF2-40B4-BE49-F238E27FC236}">
                <a16:creationId xmlns:a16="http://schemas.microsoft.com/office/drawing/2014/main" id="{A92FDF27-93E4-84C0-F5D9-4966C71A57FE}"/>
              </a:ext>
            </a:extLst>
          </p:cNvPr>
          <p:cNvSpPr/>
          <p:nvPr/>
        </p:nvSpPr>
        <p:spPr>
          <a:xfrm>
            <a:off x="6587047" y="4370166"/>
            <a:ext cx="1646644" cy="2406183"/>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34" name="Rectangle : coins arrondis 3">
            <a:extLst>
              <a:ext uri="{FF2B5EF4-FFF2-40B4-BE49-F238E27FC236}">
                <a16:creationId xmlns:a16="http://schemas.microsoft.com/office/drawing/2014/main" id="{45D84231-5427-2C7B-F01C-9EA1EA898430}"/>
              </a:ext>
            </a:extLst>
          </p:cNvPr>
          <p:cNvSpPr/>
          <p:nvPr/>
        </p:nvSpPr>
        <p:spPr>
          <a:xfrm>
            <a:off x="8651511" y="4417646"/>
            <a:ext cx="1646644" cy="2406183"/>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36" name="Rectangle 144">
            <a:extLst>
              <a:ext uri="{FF2B5EF4-FFF2-40B4-BE49-F238E27FC236}">
                <a16:creationId xmlns:a16="http://schemas.microsoft.com/office/drawing/2014/main" id="{0E502D0C-59E0-50C7-EDF8-F45230EE90BB}"/>
              </a:ext>
            </a:extLst>
          </p:cNvPr>
          <p:cNvSpPr/>
          <p:nvPr/>
        </p:nvSpPr>
        <p:spPr>
          <a:xfrm>
            <a:off x="8622314" y="4046409"/>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sp>
        <p:nvSpPr>
          <p:cNvPr id="37" name="Rectangle 144">
            <a:extLst>
              <a:ext uri="{FF2B5EF4-FFF2-40B4-BE49-F238E27FC236}">
                <a16:creationId xmlns:a16="http://schemas.microsoft.com/office/drawing/2014/main" id="{AF69C5F1-217F-3727-BE87-4B9D207876D7}"/>
              </a:ext>
            </a:extLst>
          </p:cNvPr>
          <p:cNvSpPr/>
          <p:nvPr/>
        </p:nvSpPr>
        <p:spPr>
          <a:xfrm>
            <a:off x="6580657" y="4037242"/>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sp>
        <p:nvSpPr>
          <p:cNvPr id="38" name="Rectangle 144">
            <a:extLst>
              <a:ext uri="{FF2B5EF4-FFF2-40B4-BE49-F238E27FC236}">
                <a16:creationId xmlns:a16="http://schemas.microsoft.com/office/drawing/2014/main" id="{6FBE12BA-6BB3-8AF2-6316-47DC2740E9B1}"/>
              </a:ext>
            </a:extLst>
          </p:cNvPr>
          <p:cNvSpPr/>
          <p:nvPr/>
        </p:nvSpPr>
        <p:spPr>
          <a:xfrm>
            <a:off x="4549572" y="4037908"/>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sp>
        <p:nvSpPr>
          <p:cNvPr id="39" name="Rectangle 144">
            <a:extLst>
              <a:ext uri="{FF2B5EF4-FFF2-40B4-BE49-F238E27FC236}">
                <a16:creationId xmlns:a16="http://schemas.microsoft.com/office/drawing/2014/main" id="{0AB825E5-D11D-6E26-B051-4AEF2C212460}"/>
              </a:ext>
            </a:extLst>
          </p:cNvPr>
          <p:cNvSpPr/>
          <p:nvPr/>
        </p:nvSpPr>
        <p:spPr>
          <a:xfrm>
            <a:off x="2462316" y="4037908"/>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pic>
        <p:nvPicPr>
          <p:cNvPr id="40" name="Image 1">
            <a:extLst>
              <a:ext uri="{FF2B5EF4-FFF2-40B4-BE49-F238E27FC236}">
                <a16:creationId xmlns:a16="http://schemas.microsoft.com/office/drawing/2014/main" id="{74D3B0E3-00C1-7217-7719-C0A54704CDD9}"/>
              </a:ext>
            </a:extLst>
          </p:cNvPr>
          <p:cNvPicPr/>
          <p:nvPr/>
        </p:nvPicPr>
        <p:blipFill>
          <a:blip r:embed="rId3"/>
          <a:stretch/>
        </p:blipFill>
        <p:spPr>
          <a:xfrm rot="5400000">
            <a:off x="9763106" y="3952739"/>
            <a:ext cx="367344" cy="421328"/>
          </a:xfrm>
          <a:prstGeom prst="rect">
            <a:avLst/>
          </a:prstGeom>
          <a:ln w="0">
            <a:noFill/>
          </a:ln>
        </p:spPr>
      </p:pic>
      <p:pic>
        <p:nvPicPr>
          <p:cNvPr id="41" name="Image 1">
            <a:extLst>
              <a:ext uri="{FF2B5EF4-FFF2-40B4-BE49-F238E27FC236}">
                <a16:creationId xmlns:a16="http://schemas.microsoft.com/office/drawing/2014/main" id="{9D7565D5-380A-B17A-5C82-A0418C4F08FA}"/>
              </a:ext>
            </a:extLst>
          </p:cNvPr>
          <p:cNvPicPr/>
          <p:nvPr/>
        </p:nvPicPr>
        <p:blipFill>
          <a:blip r:embed="rId3"/>
          <a:stretch/>
        </p:blipFill>
        <p:spPr>
          <a:xfrm rot="5400000">
            <a:off x="7677306" y="3909749"/>
            <a:ext cx="367344" cy="421328"/>
          </a:xfrm>
          <a:prstGeom prst="rect">
            <a:avLst/>
          </a:prstGeom>
          <a:ln w="0">
            <a:noFill/>
          </a:ln>
        </p:spPr>
      </p:pic>
      <p:pic>
        <p:nvPicPr>
          <p:cNvPr id="42" name="Image 1">
            <a:extLst>
              <a:ext uri="{FF2B5EF4-FFF2-40B4-BE49-F238E27FC236}">
                <a16:creationId xmlns:a16="http://schemas.microsoft.com/office/drawing/2014/main" id="{318232F4-A313-6020-BF45-9DAAFE3E6C63}"/>
              </a:ext>
            </a:extLst>
          </p:cNvPr>
          <p:cNvPicPr/>
          <p:nvPr/>
        </p:nvPicPr>
        <p:blipFill>
          <a:blip r:embed="rId3"/>
          <a:stretch/>
        </p:blipFill>
        <p:spPr>
          <a:xfrm rot="5400000">
            <a:off x="5672455" y="3909749"/>
            <a:ext cx="367344" cy="421328"/>
          </a:xfrm>
          <a:prstGeom prst="rect">
            <a:avLst/>
          </a:prstGeom>
          <a:ln w="0">
            <a:noFill/>
          </a:ln>
        </p:spPr>
      </p:pic>
      <p:pic>
        <p:nvPicPr>
          <p:cNvPr id="43" name="Image 1">
            <a:extLst>
              <a:ext uri="{FF2B5EF4-FFF2-40B4-BE49-F238E27FC236}">
                <a16:creationId xmlns:a16="http://schemas.microsoft.com/office/drawing/2014/main" id="{6998C303-9F40-5D05-E0EB-73BDE91E05E4}"/>
              </a:ext>
            </a:extLst>
          </p:cNvPr>
          <p:cNvPicPr/>
          <p:nvPr/>
        </p:nvPicPr>
        <p:blipFill>
          <a:blip r:embed="rId3"/>
          <a:stretch/>
        </p:blipFill>
        <p:spPr>
          <a:xfrm rot="5400000">
            <a:off x="3575491" y="3909749"/>
            <a:ext cx="367344" cy="421328"/>
          </a:xfrm>
          <a:prstGeom prst="rect">
            <a:avLst/>
          </a:prstGeom>
          <a:ln w="0">
            <a:noFill/>
          </a:ln>
        </p:spPr>
      </p:pic>
      <p:sp>
        <p:nvSpPr>
          <p:cNvPr id="35" name="ZoneTexte 34">
            <a:extLst>
              <a:ext uri="{FF2B5EF4-FFF2-40B4-BE49-F238E27FC236}">
                <a16:creationId xmlns:a16="http://schemas.microsoft.com/office/drawing/2014/main" id="{4E15FE07-B2B0-EE02-AF8A-DBA4AEB11900}"/>
              </a:ext>
            </a:extLst>
          </p:cNvPr>
          <p:cNvSpPr txBox="1"/>
          <p:nvPr/>
        </p:nvSpPr>
        <p:spPr>
          <a:xfrm>
            <a:off x="2372730" y="1581026"/>
            <a:ext cx="1789328" cy="646331"/>
          </a:xfrm>
          <a:prstGeom prst="rect">
            <a:avLst/>
          </a:prstGeom>
          <a:noFill/>
        </p:spPr>
        <p:txBody>
          <a:bodyPr wrap="square">
            <a:spAutoFit/>
          </a:bodyPr>
          <a:lstStyle/>
          <a:p>
            <a:pPr algn="ctr"/>
            <a:r>
              <a:rPr lang="fr-FR" b="1" dirty="0">
                <a:latin typeface="Comic Sans MS" panose="030F0702030302020204" pitchFamily="66" charset="0"/>
              </a:rPr>
              <a:t>Communication visuelle</a:t>
            </a:r>
          </a:p>
        </p:txBody>
      </p:sp>
      <p:sp>
        <p:nvSpPr>
          <p:cNvPr id="44" name="ZoneTexte 43">
            <a:extLst>
              <a:ext uri="{FF2B5EF4-FFF2-40B4-BE49-F238E27FC236}">
                <a16:creationId xmlns:a16="http://schemas.microsoft.com/office/drawing/2014/main" id="{9FF6126E-5C27-AAE2-53AD-1A5B10769936}"/>
              </a:ext>
            </a:extLst>
          </p:cNvPr>
          <p:cNvSpPr txBox="1"/>
          <p:nvPr/>
        </p:nvSpPr>
        <p:spPr>
          <a:xfrm>
            <a:off x="4763833" y="1608335"/>
            <a:ext cx="1302958" cy="646331"/>
          </a:xfrm>
          <a:prstGeom prst="rect">
            <a:avLst/>
          </a:prstGeom>
          <a:noFill/>
        </p:spPr>
        <p:txBody>
          <a:bodyPr wrap="square">
            <a:spAutoFit/>
          </a:bodyPr>
          <a:lstStyle/>
          <a:p>
            <a:r>
              <a:rPr lang="fr-FR" b="1" dirty="0">
                <a:latin typeface="Comic Sans MS" panose="030F0702030302020204" pitchFamily="66" charset="0"/>
              </a:rPr>
              <a:t>Beauté et bien-être</a:t>
            </a:r>
          </a:p>
        </p:txBody>
      </p:sp>
      <p:sp>
        <p:nvSpPr>
          <p:cNvPr id="45" name="ZoneTexte 44">
            <a:extLst>
              <a:ext uri="{FF2B5EF4-FFF2-40B4-BE49-F238E27FC236}">
                <a16:creationId xmlns:a16="http://schemas.microsoft.com/office/drawing/2014/main" id="{2488F321-FF41-2E4C-7C80-D89BF1607C5F}"/>
              </a:ext>
            </a:extLst>
          </p:cNvPr>
          <p:cNvSpPr txBox="1"/>
          <p:nvPr/>
        </p:nvSpPr>
        <p:spPr>
          <a:xfrm>
            <a:off x="8697762" y="1746834"/>
            <a:ext cx="1678778" cy="369332"/>
          </a:xfrm>
          <a:prstGeom prst="rect">
            <a:avLst/>
          </a:prstGeom>
          <a:noFill/>
        </p:spPr>
        <p:txBody>
          <a:bodyPr wrap="square">
            <a:spAutoFit/>
          </a:bodyPr>
          <a:lstStyle/>
          <a:p>
            <a:r>
              <a:rPr lang="fr-FR" b="1" dirty="0">
                <a:latin typeface="Comic Sans MS" panose="030F0702030302020204" pitchFamily="66" charset="0"/>
              </a:rPr>
              <a:t>Informatique</a:t>
            </a:r>
          </a:p>
        </p:txBody>
      </p:sp>
      <p:sp>
        <p:nvSpPr>
          <p:cNvPr id="46" name="ZoneTexte 45">
            <a:extLst>
              <a:ext uri="{FF2B5EF4-FFF2-40B4-BE49-F238E27FC236}">
                <a16:creationId xmlns:a16="http://schemas.microsoft.com/office/drawing/2014/main" id="{4A32FEDA-97E5-3714-29BC-F2F6AA9E5AA0}"/>
              </a:ext>
            </a:extLst>
          </p:cNvPr>
          <p:cNvSpPr txBox="1"/>
          <p:nvPr/>
        </p:nvSpPr>
        <p:spPr>
          <a:xfrm>
            <a:off x="6621136" y="1608335"/>
            <a:ext cx="1604918" cy="646331"/>
          </a:xfrm>
          <a:prstGeom prst="rect">
            <a:avLst/>
          </a:prstGeom>
          <a:noFill/>
        </p:spPr>
        <p:txBody>
          <a:bodyPr wrap="square">
            <a:spAutoFit/>
          </a:bodyPr>
          <a:lstStyle/>
          <a:p>
            <a:r>
              <a:rPr lang="fr-FR" b="1" dirty="0">
                <a:latin typeface="Comic Sans MS" panose="030F0702030302020204" pitchFamily="66" charset="0"/>
              </a:rPr>
              <a:t>Métiers de l’énergétique</a:t>
            </a:r>
          </a:p>
        </p:txBody>
      </p:sp>
      <p:sp>
        <p:nvSpPr>
          <p:cNvPr id="47" name="ZoneTexte 46">
            <a:extLst>
              <a:ext uri="{FF2B5EF4-FFF2-40B4-BE49-F238E27FC236}">
                <a16:creationId xmlns:a16="http://schemas.microsoft.com/office/drawing/2014/main" id="{309C8079-178A-4CBB-8CEE-BD707D19378A}"/>
              </a:ext>
            </a:extLst>
          </p:cNvPr>
          <p:cNvSpPr txBox="1"/>
          <p:nvPr/>
        </p:nvSpPr>
        <p:spPr>
          <a:xfrm>
            <a:off x="638154" y="1581026"/>
            <a:ext cx="1302958" cy="646331"/>
          </a:xfrm>
          <a:prstGeom prst="rect">
            <a:avLst/>
          </a:prstGeom>
          <a:noFill/>
        </p:spPr>
        <p:txBody>
          <a:bodyPr wrap="square">
            <a:spAutoFit/>
          </a:bodyPr>
          <a:lstStyle/>
          <a:p>
            <a:r>
              <a:rPr lang="fr-FR" b="1" dirty="0">
                <a:latin typeface="Comic Sans MS" panose="030F0702030302020204" pitchFamily="66" charset="0"/>
              </a:rPr>
              <a:t>Aide à la personne</a:t>
            </a:r>
          </a:p>
        </p:txBody>
      </p:sp>
      <p:pic>
        <p:nvPicPr>
          <p:cNvPr id="1026" name="Picture 2" descr="OPTION EPS 3H">
            <a:extLst>
              <a:ext uri="{FF2B5EF4-FFF2-40B4-BE49-F238E27FC236}">
                <a16:creationId xmlns:a16="http://schemas.microsoft.com/office/drawing/2014/main" id="{9D4DA817-E1B5-ACC0-D0EE-8C299B5ECD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797" y="4406545"/>
            <a:ext cx="1380106" cy="138010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e lycée Bourquin recrute - Relations Internationales - LYCEE CHRISTIAN  BOURQUIN">
            <a:extLst>
              <a:ext uri="{FF2B5EF4-FFF2-40B4-BE49-F238E27FC236}">
                <a16:creationId xmlns:a16="http://schemas.microsoft.com/office/drawing/2014/main" id="{E69C342B-D76E-5431-9522-B600F4C44615}"/>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7718" t="13610" r="2658" b="45476"/>
          <a:stretch>
            <a:fillRect/>
          </a:stretch>
        </p:blipFill>
        <p:spPr bwMode="auto">
          <a:xfrm>
            <a:off x="423974" y="5719480"/>
            <a:ext cx="1620294" cy="64633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nternat - Internat - LYCEE DEODAT DE SEVERAC">
            <a:extLst>
              <a:ext uri="{FF2B5EF4-FFF2-40B4-BE49-F238E27FC236}">
                <a16:creationId xmlns:a16="http://schemas.microsoft.com/office/drawing/2014/main" id="{617396CA-F05B-66FA-2651-91FC499207F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2526" b="59409"/>
          <a:stretch>
            <a:fillRect/>
          </a:stretch>
        </p:blipFill>
        <p:spPr bwMode="auto">
          <a:xfrm>
            <a:off x="2492359" y="5163821"/>
            <a:ext cx="1597098" cy="456916"/>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8" descr="Internat - Internat - LYCEE DEODAT DE SEVERAC">
            <a:extLst>
              <a:ext uri="{FF2B5EF4-FFF2-40B4-BE49-F238E27FC236}">
                <a16:creationId xmlns:a16="http://schemas.microsoft.com/office/drawing/2014/main" id="{492B7F73-8CBC-BC6A-367D-91C814656F4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79319" b="61357"/>
          <a:stretch>
            <a:fillRect/>
          </a:stretch>
        </p:blipFill>
        <p:spPr bwMode="auto">
          <a:xfrm>
            <a:off x="2974720" y="4480396"/>
            <a:ext cx="598830" cy="61099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LYCEE DEODAT DE SEVERAC">
            <a:extLst>
              <a:ext uri="{FF2B5EF4-FFF2-40B4-BE49-F238E27FC236}">
                <a16:creationId xmlns:a16="http://schemas.microsoft.com/office/drawing/2014/main" id="{42BC5EC4-E7DD-972F-C35F-99FEE4DEFC5B}"/>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43291"/>
          <a:stretch>
            <a:fillRect/>
          </a:stretch>
        </p:blipFill>
        <p:spPr bwMode="auto">
          <a:xfrm>
            <a:off x="2640100" y="5842781"/>
            <a:ext cx="1315155" cy="527971"/>
          </a:xfrm>
          <a:prstGeom prst="rect">
            <a:avLst/>
          </a:prstGeom>
          <a:noFill/>
          <a:extLst>
            <a:ext uri="{909E8E84-426E-40DD-AFC4-6F175D3DCCD1}">
              <a14:hiddenFill xmlns:a14="http://schemas.microsoft.com/office/drawing/2010/main">
                <a:solidFill>
                  <a:srgbClr val="FFFFFF"/>
                </a:solidFill>
              </a14:hiddenFill>
            </a:ext>
          </a:extLst>
        </p:spPr>
      </p:pic>
      <p:pic>
        <p:nvPicPr>
          <p:cNvPr id="57" name="Image 56">
            <a:extLst>
              <a:ext uri="{FF2B5EF4-FFF2-40B4-BE49-F238E27FC236}">
                <a16:creationId xmlns:a16="http://schemas.microsoft.com/office/drawing/2014/main" id="{4DA72674-FB8B-F33A-16ED-DC2CB56A8BCD}"/>
              </a:ext>
            </a:extLst>
          </p:cNvPr>
          <p:cNvPicPr>
            <a:picLocks noChangeAspect="1"/>
          </p:cNvPicPr>
          <p:nvPr/>
        </p:nvPicPr>
        <p:blipFill>
          <a:blip r:embed="rId8"/>
          <a:stretch>
            <a:fillRect/>
          </a:stretch>
        </p:blipFill>
        <p:spPr>
          <a:xfrm>
            <a:off x="4560638" y="4584442"/>
            <a:ext cx="1545427" cy="652117"/>
          </a:xfrm>
          <a:prstGeom prst="rect">
            <a:avLst/>
          </a:prstGeom>
        </p:spPr>
      </p:pic>
      <p:pic>
        <p:nvPicPr>
          <p:cNvPr id="1038" name="Picture 14" descr="P.-O. : écroué pour corruption de mineurs en août, le prof d'anglais est  remis en liberté - midilibre.fr">
            <a:extLst>
              <a:ext uri="{FF2B5EF4-FFF2-40B4-BE49-F238E27FC236}">
                <a16:creationId xmlns:a16="http://schemas.microsoft.com/office/drawing/2014/main" id="{2395D7BA-4681-6E5A-6869-BD9B2BC5FAF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84965" y="5549915"/>
            <a:ext cx="1420427" cy="80285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Lycée Charles Renouvier | Prades">
            <a:extLst>
              <a:ext uri="{FF2B5EF4-FFF2-40B4-BE49-F238E27FC236}">
                <a16:creationId xmlns:a16="http://schemas.microsoft.com/office/drawing/2014/main" id="{351C1530-F4FA-6843-E0D3-18CC058CCB8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75223" y="4416546"/>
            <a:ext cx="1042099" cy="1042099"/>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Portes ouvertes du Lycée Charles Renouvier Prades - Samedi 14 mars de 9h à  12 h - Vie de l'établissement - COLLEGE LA GARRIGOLE">
            <a:extLst>
              <a:ext uri="{FF2B5EF4-FFF2-40B4-BE49-F238E27FC236}">
                <a16:creationId xmlns:a16="http://schemas.microsoft.com/office/drawing/2014/main" id="{90CA8513-169F-C69E-EF07-29ADCF1686B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16360" y="5459557"/>
            <a:ext cx="1603373" cy="906255"/>
          </a:xfrm>
          <a:prstGeom prst="rect">
            <a:avLst/>
          </a:prstGeom>
          <a:noFill/>
          <a:extLst>
            <a:ext uri="{909E8E84-426E-40DD-AFC4-6F175D3DCCD1}">
              <a14:hiddenFill xmlns:a14="http://schemas.microsoft.com/office/drawing/2010/main">
                <a:solidFill>
                  <a:srgbClr val="FFFFFF"/>
                </a:solidFill>
              </a14:hiddenFill>
            </a:ext>
          </a:extLst>
        </p:spPr>
      </p:pic>
      <p:sp>
        <p:nvSpPr>
          <p:cNvPr id="58" name="ZoneTexte 57">
            <a:extLst>
              <a:ext uri="{FF2B5EF4-FFF2-40B4-BE49-F238E27FC236}">
                <a16:creationId xmlns:a16="http://schemas.microsoft.com/office/drawing/2014/main" id="{B80CDEB1-4F35-F39A-34F1-C2409302F61D}"/>
              </a:ext>
            </a:extLst>
          </p:cNvPr>
          <p:cNvSpPr txBox="1"/>
          <p:nvPr/>
        </p:nvSpPr>
        <p:spPr>
          <a:xfrm>
            <a:off x="4720459" y="5256113"/>
            <a:ext cx="1250663" cy="215444"/>
          </a:xfrm>
          <a:prstGeom prst="rect">
            <a:avLst/>
          </a:prstGeom>
          <a:noFill/>
        </p:spPr>
        <p:txBody>
          <a:bodyPr wrap="none" rtlCol="0">
            <a:spAutoFit/>
          </a:bodyPr>
          <a:lstStyle/>
          <a:p>
            <a:r>
              <a:rPr lang="fr-FR" sz="800" dirty="0">
                <a:latin typeface="Consolas" panose="020B0609020204030204" pitchFamily="49" charset="0"/>
              </a:rPr>
              <a:t>Canet-en-Roussillon</a:t>
            </a:r>
          </a:p>
        </p:txBody>
      </p:sp>
      <p:sp>
        <p:nvSpPr>
          <p:cNvPr id="59" name="ZoneTexte 58">
            <a:extLst>
              <a:ext uri="{FF2B5EF4-FFF2-40B4-BE49-F238E27FC236}">
                <a16:creationId xmlns:a16="http://schemas.microsoft.com/office/drawing/2014/main" id="{9042C105-D56B-299C-A03C-5FD4215148A0}"/>
              </a:ext>
            </a:extLst>
          </p:cNvPr>
          <p:cNvSpPr txBox="1"/>
          <p:nvPr/>
        </p:nvSpPr>
        <p:spPr>
          <a:xfrm>
            <a:off x="7138621" y="5284467"/>
            <a:ext cx="521297" cy="215444"/>
          </a:xfrm>
          <a:prstGeom prst="rect">
            <a:avLst/>
          </a:prstGeom>
          <a:noFill/>
        </p:spPr>
        <p:txBody>
          <a:bodyPr wrap="none" rtlCol="0">
            <a:spAutoFit/>
          </a:bodyPr>
          <a:lstStyle/>
          <a:p>
            <a:r>
              <a:rPr lang="fr-FR" sz="800" dirty="0">
                <a:latin typeface="Consolas" panose="020B0609020204030204" pitchFamily="49" charset="0"/>
              </a:rPr>
              <a:t>Prades</a:t>
            </a:r>
          </a:p>
        </p:txBody>
      </p:sp>
      <p:pic>
        <p:nvPicPr>
          <p:cNvPr id="1046" name="Picture 22" descr="Nouveau logo du Lycée Polyvalent Aristide Maillol | Lycée Polyvalent  Aristide Maillol">
            <a:extLst>
              <a:ext uri="{FF2B5EF4-FFF2-40B4-BE49-F238E27FC236}">
                <a16:creationId xmlns:a16="http://schemas.microsoft.com/office/drawing/2014/main" id="{2E9A1688-8EFE-4ADB-72E8-2D76F942D0D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054418" y="4548114"/>
            <a:ext cx="821667" cy="1096968"/>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Lycée Maillol - Fontès Architecture">
            <a:extLst>
              <a:ext uri="{FF2B5EF4-FFF2-40B4-BE49-F238E27FC236}">
                <a16:creationId xmlns:a16="http://schemas.microsoft.com/office/drawing/2014/main" id="{DBCE91D1-EB59-426A-8FE5-3278ECFDA6EB}"/>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851860" y="5904912"/>
            <a:ext cx="1245946" cy="700764"/>
          </a:xfrm>
          <a:prstGeom prst="rect">
            <a:avLst/>
          </a:prstGeom>
          <a:noFill/>
          <a:extLst>
            <a:ext uri="{909E8E84-426E-40DD-AFC4-6F175D3DCCD1}">
              <a14:hiddenFill xmlns:a14="http://schemas.microsoft.com/office/drawing/2010/main">
                <a:solidFill>
                  <a:srgbClr val="FFFFFF"/>
                </a:solidFill>
              </a14:hiddenFill>
            </a:ext>
          </a:extLst>
        </p:spPr>
      </p:pic>
      <p:sp>
        <p:nvSpPr>
          <p:cNvPr id="60" name="ZoneTexte 59">
            <a:extLst>
              <a:ext uri="{FF2B5EF4-FFF2-40B4-BE49-F238E27FC236}">
                <a16:creationId xmlns:a16="http://schemas.microsoft.com/office/drawing/2014/main" id="{CC2B6644-AA89-4E21-810D-BAC27C6624C7}"/>
              </a:ext>
            </a:extLst>
          </p:cNvPr>
          <p:cNvSpPr txBox="1"/>
          <p:nvPr/>
        </p:nvSpPr>
        <p:spPr>
          <a:xfrm>
            <a:off x="9214817" y="5676181"/>
            <a:ext cx="689612" cy="215444"/>
          </a:xfrm>
          <a:prstGeom prst="rect">
            <a:avLst/>
          </a:prstGeom>
          <a:noFill/>
        </p:spPr>
        <p:txBody>
          <a:bodyPr wrap="none" rtlCol="0">
            <a:spAutoFit/>
          </a:bodyPr>
          <a:lstStyle/>
          <a:p>
            <a:r>
              <a:rPr lang="fr-FR" sz="800" dirty="0">
                <a:latin typeface="Consolas" panose="020B0609020204030204" pitchFamily="49" charset="0"/>
              </a:rPr>
              <a:t>Perpignan</a:t>
            </a:r>
          </a:p>
        </p:txBody>
      </p:sp>
      <p:pic>
        <p:nvPicPr>
          <p:cNvPr id="3074" name="Picture 2" descr="Soins aux personnes âgées Infirmière Personnes : image vectorielle de stock  (libre de droits) 317064884 | Shutterstock">
            <a:extLst>
              <a:ext uri="{FF2B5EF4-FFF2-40B4-BE49-F238E27FC236}">
                <a16:creationId xmlns:a16="http://schemas.microsoft.com/office/drawing/2014/main" id="{3A28F4E3-9A8F-A953-E92F-3A610F4DD0F3}"/>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73659" t="65236" b="8125"/>
          <a:stretch>
            <a:fillRect/>
          </a:stretch>
        </p:blipFill>
        <p:spPr bwMode="auto">
          <a:xfrm>
            <a:off x="642844" y="2243798"/>
            <a:ext cx="1182553" cy="114288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255 mille Images et Photos de Picto communiquer Libres de Droits |  Shutterstock">
            <a:extLst>
              <a:ext uri="{FF2B5EF4-FFF2-40B4-BE49-F238E27FC236}">
                <a16:creationId xmlns:a16="http://schemas.microsoft.com/office/drawing/2014/main" id="{EC59E9C2-4AEF-C699-AA17-FF13101D0BF9}"/>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l="35983" t="6707" r="58499" b="70651"/>
          <a:stretch>
            <a:fillRect/>
          </a:stretch>
        </p:blipFill>
        <p:spPr bwMode="auto">
          <a:xfrm>
            <a:off x="2611909" y="2227357"/>
            <a:ext cx="533248" cy="615185"/>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 descr="255 mille Images et Photos de Picto communiquer Libres de Droits |  Shutterstock">
            <a:extLst>
              <a:ext uri="{FF2B5EF4-FFF2-40B4-BE49-F238E27FC236}">
                <a16:creationId xmlns:a16="http://schemas.microsoft.com/office/drawing/2014/main" id="{24338613-2B80-D069-2DE4-B812A0DA3D06}"/>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l="43403" t="62705" r="49687" b="15080"/>
          <a:stretch>
            <a:fillRect/>
          </a:stretch>
        </p:blipFill>
        <p:spPr bwMode="auto">
          <a:xfrm>
            <a:off x="3168543" y="2269812"/>
            <a:ext cx="655508" cy="592477"/>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4" descr="255 mille Images et Photos de Picto communiquer Libres de Droits |  Shutterstock">
            <a:extLst>
              <a:ext uri="{FF2B5EF4-FFF2-40B4-BE49-F238E27FC236}">
                <a16:creationId xmlns:a16="http://schemas.microsoft.com/office/drawing/2014/main" id="{79F83CFF-DFA7-18EF-B6C1-5695EF824AC3}"/>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l="43361" t="10712" r="50048" b="68931"/>
          <a:stretch>
            <a:fillRect/>
          </a:stretch>
        </p:blipFill>
        <p:spPr bwMode="auto">
          <a:xfrm>
            <a:off x="3050945" y="2975530"/>
            <a:ext cx="625407" cy="54290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19 Images et Photos de Picto bien etre Libres de Droits | Shutterstock">
            <a:extLst>
              <a:ext uri="{FF2B5EF4-FFF2-40B4-BE49-F238E27FC236}">
                <a16:creationId xmlns:a16="http://schemas.microsoft.com/office/drawing/2014/main" id="{A315B069-B50B-85AE-D83F-BD9EFCE55DF4}"/>
              </a:ext>
            </a:extLst>
          </p:cNvPr>
          <p:cNvPicPr>
            <a:picLocks noChangeAspect="1" noChangeArrowheads="1"/>
          </p:cNvPicPr>
          <p:nvPr/>
        </p:nvPicPr>
        <p:blipFill rotWithShape="1">
          <a:blip r:embed="rId16">
            <a:extLst>
              <a:ext uri="{28A0092B-C50C-407E-A947-70E740481C1C}">
                <a14:useLocalDpi xmlns:a14="http://schemas.microsoft.com/office/drawing/2010/main" val="0"/>
              </a:ext>
            </a:extLst>
          </a:blip>
          <a:srcRect t="7495" r="76280" b="58551"/>
          <a:stretch>
            <a:fillRect/>
          </a:stretch>
        </p:blipFill>
        <p:spPr bwMode="auto">
          <a:xfrm>
            <a:off x="4646945" y="2243798"/>
            <a:ext cx="1398693" cy="129467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444 Images et Photos de Pictogramme energie Libres de Droits | Shutterstock">
            <a:extLst>
              <a:ext uri="{FF2B5EF4-FFF2-40B4-BE49-F238E27FC236}">
                <a16:creationId xmlns:a16="http://schemas.microsoft.com/office/drawing/2014/main" id="{E06723DA-111D-AF2F-A211-C9F4673DF7C0}"/>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l="29021" t="25903" r="60749" b="56880"/>
          <a:stretch>
            <a:fillRect/>
          </a:stretch>
        </p:blipFill>
        <p:spPr bwMode="auto">
          <a:xfrm>
            <a:off x="7410369" y="2214592"/>
            <a:ext cx="672348" cy="634932"/>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8" descr="444 Images et Photos de Pictogramme energie Libres de Droits | Shutterstock">
            <a:extLst>
              <a:ext uri="{FF2B5EF4-FFF2-40B4-BE49-F238E27FC236}">
                <a16:creationId xmlns:a16="http://schemas.microsoft.com/office/drawing/2014/main" id="{8FC5BC9F-17E4-6090-8337-A7E0DF0DBB87}"/>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t="77131" r="92302" b="5343"/>
          <a:stretch>
            <a:fillRect/>
          </a:stretch>
        </p:blipFill>
        <p:spPr bwMode="auto">
          <a:xfrm>
            <a:off x="6711316" y="2894910"/>
            <a:ext cx="521588" cy="666271"/>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8" descr="444 Images et Photos de Pictogramme energie Libres de Droits | Shutterstock">
            <a:extLst>
              <a:ext uri="{FF2B5EF4-FFF2-40B4-BE49-F238E27FC236}">
                <a16:creationId xmlns:a16="http://schemas.microsoft.com/office/drawing/2014/main" id="{0683882D-F103-8401-5414-86940B81E02B}"/>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l="60623" t="23964" r="30135" b="56406"/>
          <a:stretch>
            <a:fillRect/>
          </a:stretch>
        </p:blipFill>
        <p:spPr bwMode="auto">
          <a:xfrm>
            <a:off x="7546532" y="2775601"/>
            <a:ext cx="597136" cy="711739"/>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8" descr="444 Images et Photos de Pictogramme energie Libres de Droits | Shutterstock">
            <a:extLst>
              <a:ext uri="{FF2B5EF4-FFF2-40B4-BE49-F238E27FC236}">
                <a16:creationId xmlns:a16="http://schemas.microsoft.com/office/drawing/2014/main" id="{55C34319-93FB-5E53-B48D-7AA94CA5BBE9}"/>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l="27459" t="52285" r="58828" b="26921"/>
          <a:stretch>
            <a:fillRect/>
          </a:stretch>
        </p:blipFill>
        <p:spPr bwMode="auto">
          <a:xfrm>
            <a:off x="6600807" y="2243797"/>
            <a:ext cx="824663" cy="701727"/>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91 mille Images et Photos de Computer hardware line icons Libres de Droits  | Shutterstock">
            <a:extLst>
              <a:ext uri="{FF2B5EF4-FFF2-40B4-BE49-F238E27FC236}">
                <a16:creationId xmlns:a16="http://schemas.microsoft.com/office/drawing/2014/main" id="{275DAC6F-278A-33C9-1D19-31C69410CEA7}"/>
              </a:ext>
            </a:extLst>
          </p:cNvPr>
          <p:cNvPicPr>
            <a:picLocks noChangeAspect="1" noChangeArrowheads="1"/>
          </p:cNvPicPr>
          <p:nvPr/>
        </p:nvPicPr>
        <p:blipFill rotWithShape="1">
          <a:blip r:embed="rId18">
            <a:extLst>
              <a:ext uri="{28A0092B-C50C-407E-A947-70E740481C1C}">
                <a14:useLocalDpi xmlns:a14="http://schemas.microsoft.com/office/drawing/2010/main" val="0"/>
              </a:ext>
            </a:extLst>
          </a:blip>
          <a:srcRect l="42384" t="10396" r="41448" b="72720"/>
          <a:stretch>
            <a:fillRect/>
          </a:stretch>
        </p:blipFill>
        <p:spPr bwMode="auto">
          <a:xfrm>
            <a:off x="8894137" y="2129453"/>
            <a:ext cx="1209971" cy="958205"/>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91 mille Images et Photos de Computer hardware line icons Libres de Droits  | Shutterstock">
            <a:extLst>
              <a:ext uri="{FF2B5EF4-FFF2-40B4-BE49-F238E27FC236}">
                <a16:creationId xmlns:a16="http://schemas.microsoft.com/office/drawing/2014/main" id="{BCD78C47-487E-BBAB-0F95-DE465582F523}"/>
              </a:ext>
            </a:extLst>
          </p:cNvPr>
          <p:cNvPicPr>
            <a:picLocks noChangeAspect="1" noChangeArrowheads="1"/>
          </p:cNvPicPr>
          <p:nvPr/>
        </p:nvPicPr>
        <p:blipFill rotWithShape="1">
          <a:blip r:embed="rId18">
            <a:extLst>
              <a:ext uri="{28A0092B-C50C-407E-A947-70E740481C1C}">
                <a14:useLocalDpi xmlns:a14="http://schemas.microsoft.com/office/drawing/2010/main" val="0"/>
              </a:ext>
            </a:extLst>
          </a:blip>
          <a:srcRect l="41426" t="66890" r="41128" b="22227"/>
          <a:stretch>
            <a:fillRect/>
          </a:stretch>
        </p:blipFill>
        <p:spPr bwMode="auto">
          <a:xfrm>
            <a:off x="9043783" y="3066947"/>
            <a:ext cx="997019" cy="4716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80866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au 8">
            <a:extLst>
              <a:ext uri="{FF2B5EF4-FFF2-40B4-BE49-F238E27FC236}">
                <a16:creationId xmlns:a16="http://schemas.microsoft.com/office/drawing/2014/main" id="{7647FB35-798E-A6C2-7A16-57005F486366}"/>
              </a:ext>
            </a:extLst>
          </p:cNvPr>
          <p:cNvGraphicFramePr>
            <a:graphicFrameLocks noGrp="1"/>
          </p:cNvGraphicFramePr>
          <p:nvPr/>
        </p:nvGraphicFramePr>
        <p:xfrm>
          <a:off x="222123" y="674381"/>
          <a:ext cx="10260000" cy="6336000"/>
        </p:xfrm>
        <a:graphic>
          <a:graphicData uri="http://schemas.openxmlformats.org/drawingml/2006/table">
            <a:tbl>
              <a:tblPr firstRow="1" bandRow="1">
                <a:tableStyleId>{5C22544A-7EE6-4342-B048-85BDC9FD1C3A}</a:tableStyleId>
              </a:tblPr>
              <a:tblGrid>
                <a:gridCol w="2052000">
                  <a:extLst>
                    <a:ext uri="{9D8B030D-6E8A-4147-A177-3AD203B41FA5}">
                      <a16:colId xmlns:a16="http://schemas.microsoft.com/office/drawing/2014/main" val="1971878900"/>
                    </a:ext>
                  </a:extLst>
                </a:gridCol>
                <a:gridCol w="2052000">
                  <a:extLst>
                    <a:ext uri="{9D8B030D-6E8A-4147-A177-3AD203B41FA5}">
                      <a16:colId xmlns:a16="http://schemas.microsoft.com/office/drawing/2014/main" val="3698600805"/>
                    </a:ext>
                  </a:extLst>
                </a:gridCol>
                <a:gridCol w="2052000">
                  <a:extLst>
                    <a:ext uri="{9D8B030D-6E8A-4147-A177-3AD203B41FA5}">
                      <a16:colId xmlns:a16="http://schemas.microsoft.com/office/drawing/2014/main" val="3786522829"/>
                    </a:ext>
                  </a:extLst>
                </a:gridCol>
                <a:gridCol w="2052000">
                  <a:extLst>
                    <a:ext uri="{9D8B030D-6E8A-4147-A177-3AD203B41FA5}">
                      <a16:colId xmlns:a16="http://schemas.microsoft.com/office/drawing/2014/main" val="1398072921"/>
                    </a:ext>
                  </a:extLst>
                </a:gridCol>
                <a:gridCol w="2052000">
                  <a:extLst>
                    <a:ext uri="{9D8B030D-6E8A-4147-A177-3AD203B41FA5}">
                      <a16:colId xmlns:a16="http://schemas.microsoft.com/office/drawing/2014/main" val="379502649"/>
                    </a:ext>
                  </a:extLst>
                </a:gridCol>
              </a:tblGrid>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425935632"/>
                  </a:ext>
                </a:extLst>
              </a:tr>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283521965"/>
                  </a:ext>
                </a:extLst>
              </a:tr>
            </a:tbl>
          </a:graphicData>
        </a:graphic>
      </p:graphicFrame>
      <p:pic>
        <p:nvPicPr>
          <p:cNvPr id="6" name="Image 5">
            <a:extLst>
              <a:ext uri="{FF2B5EF4-FFF2-40B4-BE49-F238E27FC236}">
                <a16:creationId xmlns:a16="http://schemas.microsoft.com/office/drawing/2014/main" id="{9FF6FF97-C844-D852-8B19-A17C9D3EB7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12627" y="1656379"/>
            <a:ext cx="1875760" cy="1806448"/>
          </a:xfrm>
          <a:prstGeom prst="rect">
            <a:avLst/>
          </a:prstGeom>
        </p:spPr>
      </p:pic>
      <p:pic>
        <p:nvPicPr>
          <p:cNvPr id="32" name="Image 31">
            <a:extLst>
              <a:ext uri="{FF2B5EF4-FFF2-40B4-BE49-F238E27FC236}">
                <a16:creationId xmlns:a16="http://schemas.microsoft.com/office/drawing/2014/main" id="{7DB92A2A-866B-0A86-DED6-F02202B549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432271" y="1656379"/>
            <a:ext cx="1875760" cy="1806448"/>
          </a:xfrm>
          <a:prstGeom prst="rect">
            <a:avLst/>
          </a:prstGeom>
        </p:spPr>
      </p:pic>
      <p:pic>
        <p:nvPicPr>
          <p:cNvPr id="34" name="Image 33">
            <a:extLst>
              <a:ext uri="{FF2B5EF4-FFF2-40B4-BE49-F238E27FC236}">
                <a16:creationId xmlns:a16="http://schemas.microsoft.com/office/drawing/2014/main" id="{0A0E45CA-E2C3-B281-6AF5-BB914FEE5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8515701" y="1656379"/>
            <a:ext cx="1875760" cy="1806448"/>
          </a:xfrm>
          <a:prstGeom prst="rect">
            <a:avLst/>
          </a:prstGeom>
        </p:spPr>
      </p:pic>
      <p:pic>
        <p:nvPicPr>
          <p:cNvPr id="36" name="Image 35">
            <a:extLst>
              <a:ext uri="{FF2B5EF4-FFF2-40B4-BE49-F238E27FC236}">
                <a16:creationId xmlns:a16="http://schemas.microsoft.com/office/drawing/2014/main" id="{741F4C87-8E80-CF8E-0E2B-4D46AE1379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8494683" y="4804328"/>
            <a:ext cx="1875760" cy="1806448"/>
          </a:xfrm>
          <a:prstGeom prst="rect">
            <a:avLst/>
          </a:prstGeom>
        </p:spPr>
      </p:pic>
      <p:pic>
        <p:nvPicPr>
          <p:cNvPr id="37" name="Image 36">
            <a:extLst>
              <a:ext uri="{FF2B5EF4-FFF2-40B4-BE49-F238E27FC236}">
                <a16:creationId xmlns:a16="http://schemas.microsoft.com/office/drawing/2014/main" id="{F296CA69-07DD-E86C-65E4-F66ADC36C9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451354" y="4804328"/>
            <a:ext cx="1875760" cy="1806448"/>
          </a:xfrm>
          <a:prstGeom prst="rect">
            <a:avLst/>
          </a:prstGeom>
        </p:spPr>
      </p:pic>
      <p:pic>
        <p:nvPicPr>
          <p:cNvPr id="38" name="Image 37">
            <a:extLst>
              <a:ext uri="{FF2B5EF4-FFF2-40B4-BE49-F238E27FC236}">
                <a16:creationId xmlns:a16="http://schemas.microsoft.com/office/drawing/2014/main" id="{90DE9452-F872-31E8-A634-95EDB2DAF9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408025" y="4804328"/>
            <a:ext cx="1875760" cy="1806448"/>
          </a:xfrm>
          <a:prstGeom prst="rect">
            <a:avLst/>
          </a:prstGeom>
        </p:spPr>
      </p:pic>
      <p:pic>
        <p:nvPicPr>
          <p:cNvPr id="39" name="Image 38">
            <a:extLst>
              <a:ext uri="{FF2B5EF4-FFF2-40B4-BE49-F238E27FC236}">
                <a16:creationId xmlns:a16="http://schemas.microsoft.com/office/drawing/2014/main" id="{6AFE03B9-36DD-C46D-B3B6-193AE67DD4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392981" y="1656379"/>
            <a:ext cx="1875760" cy="1806448"/>
          </a:xfrm>
          <a:prstGeom prst="rect">
            <a:avLst/>
          </a:prstGeom>
        </p:spPr>
      </p:pic>
      <p:pic>
        <p:nvPicPr>
          <p:cNvPr id="40" name="Image 39">
            <a:extLst>
              <a:ext uri="{FF2B5EF4-FFF2-40B4-BE49-F238E27FC236}">
                <a16:creationId xmlns:a16="http://schemas.microsoft.com/office/drawing/2014/main" id="{D91E88DC-91A7-394B-67CC-0E68E6AE9C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53691" y="1656379"/>
            <a:ext cx="1875760" cy="1806448"/>
          </a:xfrm>
          <a:prstGeom prst="rect">
            <a:avLst/>
          </a:prstGeom>
        </p:spPr>
      </p:pic>
      <p:pic>
        <p:nvPicPr>
          <p:cNvPr id="41" name="Image 40">
            <a:extLst>
              <a:ext uri="{FF2B5EF4-FFF2-40B4-BE49-F238E27FC236}">
                <a16:creationId xmlns:a16="http://schemas.microsoft.com/office/drawing/2014/main" id="{FC46CAC4-C661-8C3C-5B4E-E47821AD5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76171" y="4804328"/>
            <a:ext cx="1875760" cy="1806448"/>
          </a:xfrm>
          <a:prstGeom prst="rect">
            <a:avLst/>
          </a:prstGeom>
        </p:spPr>
      </p:pic>
      <p:pic>
        <p:nvPicPr>
          <p:cNvPr id="42" name="Image 41">
            <a:extLst>
              <a:ext uri="{FF2B5EF4-FFF2-40B4-BE49-F238E27FC236}">
                <a16:creationId xmlns:a16="http://schemas.microsoft.com/office/drawing/2014/main" id="{85A244DC-CCD7-3936-0AC1-3227F3E5E1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12628" y="4804328"/>
            <a:ext cx="1875760" cy="1806448"/>
          </a:xfrm>
          <a:prstGeom prst="rect">
            <a:avLst/>
          </a:prstGeom>
        </p:spPr>
      </p:pic>
      <p:sp>
        <p:nvSpPr>
          <p:cNvPr id="3" name="ZoneTexte 2">
            <a:extLst>
              <a:ext uri="{FF2B5EF4-FFF2-40B4-BE49-F238E27FC236}">
                <a16:creationId xmlns:a16="http://schemas.microsoft.com/office/drawing/2014/main" id="{C523674F-EE3A-5518-72D6-0A00CD2EE58C}"/>
              </a:ext>
            </a:extLst>
          </p:cNvPr>
          <p:cNvSpPr txBox="1"/>
          <p:nvPr/>
        </p:nvSpPr>
        <p:spPr>
          <a:xfrm rot="10800000">
            <a:off x="294752" y="1000870"/>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5" name="ZoneTexte 4">
            <a:extLst>
              <a:ext uri="{FF2B5EF4-FFF2-40B4-BE49-F238E27FC236}">
                <a16:creationId xmlns:a16="http://schemas.microsoft.com/office/drawing/2014/main" id="{1B1B9C91-6FED-C0C8-847E-5CE3332F4570}"/>
              </a:ext>
            </a:extLst>
          </p:cNvPr>
          <p:cNvSpPr txBox="1"/>
          <p:nvPr/>
        </p:nvSpPr>
        <p:spPr>
          <a:xfrm rot="10800000">
            <a:off x="6443832"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7" name="ZoneTexte 6">
            <a:extLst>
              <a:ext uri="{FF2B5EF4-FFF2-40B4-BE49-F238E27FC236}">
                <a16:creationId xmlns:a16="http://schemas.microsoft.com/office/drawing/2014/main" id="{DDAD21BB-7A4D-B146-968A-32DB2A773299}"/>
              </a:ext>
            </a:extLst>
          </p:cNvPr>
          <p:cNvSpPr txBox="1"/>
          <p:nvPr/>
        </p:nvSpPr>
        <p:spPr>
          <a:xfrm rot="10800000">
            <a:off x="8508179"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18" name="ZoneTexte 17">
            <a:extLst>
              <a:ext uri="{FF2B5EF4-FFF2-40B4-BE49-F238E27FC236}">
                <a16:creationId xmlns:a16="http://schemas.microsoft.com/office/drawing/2014/main" id="{452089E0-9C08-7A0C-F614-29F583D0AA06}"/>
              </a:ext>
            </a:extLst>
          </p:cNvPr>
          <p:cNvSpPr txBox="1"/>
          <p:nvPr/>
        </p:nvSpPr>
        <p:spPr>
          <a:xfrm rot="10800000">
            <a:off x="312628" y="4134299"/>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19" name="ZoneTexte 18">
            <a:extLst>
              <a:ext uri="{FF2B5EF4-FFF2-40B4-BE49-F238E27FC236}">
                <a16:creationId xmlns:a16="http://schemas.microsoft.com/office/drawing/2014/main" id="{8177DA02-7CCA-3D4D-0957-DD3B939A15BA}"/>
              </a:ext>
            </a:extLst>
          </p:cNvPr>
          <p:cNvSpPr txBox="1"/>
          <p:nvPr/>
        </p:nvSpPr>
        <p:spPr>
          <a:xfrm rot="10800000">
            <a:off x="2378163"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0" name="ZoneTexte 19">
            <a:extLst>
              <a:ext uri="{FF2B5EF4-FFF2-40B4-BE49-F238E27FC236}">
                <a16:creationId xmlns:a16="http://schemas.microsoft.com/office/drawing/2014/main" id="{1DB3F90B-0013-AEFF-2452-D12EA1D5FC74}"/>
              </a:ext>
            </a:extLst>
          </p:cNvPr>
          <p:cNvSpPr txBox="1"/>
          <p:nvPr/>
        </p:nvSpPr>
        <p:spPr>
          <a:xfrm rot="10800000">
            <a:off x="4400503"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1" name="ZoneTexte 20">
            <a:extLst>
              <a:ext uri="{FF2B5EF4-FFF2-40B4-BE49-F238E27FC236}">
                <a16:creationId xmlns:a16="http://schemas.microsoft.com/office/drawing/2014/main" id="{486E869A-28FA-C8F0-FB5B-818ADE8C5C0D}"/>
              </a:ext>
            </a:extLst>
          </p:cNvPr>
          <p:cNvSpPr txBox="1"/>
          <p:nvPr/>
        </p:nvSpPr>
        <p:spPr>
          <a:xfrm rot="10800000">
            <a:off x="6443832"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2" name="ZoneTexte 21">
            <a:extLst>
              <a:ext uri="{FF2B5EF4-FFF2-40B4-BE49-F238E27FC236}">
                <a16:creationId xmlns:a16="http://schemas.microsoft.com/office/drawing/2014/main" id="{42BD61E9-E5CC-28BC-C035-EF21ABFC4F5B}"/>
              </a:ext>
            </a:extLst>
          </p:cNvPr>
          <p:cNvSpPr txBox="1"/>
          <p:nvPr/>
        </p:nvSpPr>
        <p:spPr>
          <a:xfrm rot="10800000">
            <a:off x="8528366"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3" name="ZoneTexte 22">
            <a:extLst>
              <a:ext uri="{FF2B5EF4-FFF2-40B4-BE49-F238E27FC236}">
                <a16:creationId xmlns:a16="http://schemas.microsoft.com/office/drawing/2014/main" id="{AC605444-2A3B-8E1A-A040-CE7077A498ED}"/>
              </a:ext>
            </a:extLst>
          </p:cNvPr>
          <p:cNvSpPr txBox="1"/>
          <p:nvPr/>
        </p:nvSpPr>
        <p:spPr>
          <a:xfrm rot="10800000">
            <a:off x="2357175"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4" name="ZoneTexte 23">
            <a:extLst>
              <a:ext uri="{FF2B5EF4-FFF2-40B4-BE49-F238E27FC236}">
                <a16:creationId xmlns:a16="http://schemas.microsoft.com/office/drawing/2014/main" id="{25AC0377-D6B3-8C56-4846-A0C0FFE86D31}"/>
              </a:ext>
            </a:extLst>
          </p:cNvPr>
          <p:cNvSpPr txBox="1"/>
          <p:nvPr/>
        </p:nvSpPr>
        <p:spPr>
          <a:xfrm rot="10800000">
            <a:off x="4392981" y="1002764"/>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5" name="Rectangle : coins arrondis 53">
            <a:extLst>
              <a:ext uri="{FF2B5EF4-FFF2-40B4-BE49-F238E27FC236}">
                <a16:creationId xmlns:a16="http://schemas.microsoft.com/office/drawing/2014/main" id="{6E3CDC7F-4727-6DF7-2AC2-204B151AFADE}"/>
              </a:ext>
            </a:extLst>
          </p:cNvPr>
          <p:cNvSpPr/>
          <p:nvPr/>
        </p:nvSpPr>
        <p:spPr>
          <a:xfrm>
            <a:off x="222123" y="3842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53">
            <a:extLst>
              <a:ext uri="{FF2B5EF4-FFF2-40B4-BE49-F238E27FC236}">
                <a16:creationId xmlns:a16="http://schemas.microsoft.com/office/drawing/2014/main" id="{6E3CDC7F-4727-6DF7-2AC2-204B151AFADE}"/>
              </a:ext>
            </a:extLst>
          </p:cNvPr>
          <p:cNvSpPr/>
          <p:nvPr/>
        </p:nvSpPr>
        <p:spPr>
          <a:xfrm>
            <a:off x="2284551" y="3835610"/>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oins arrondis 53">
            <a:extLst>
              <a:ext uri="{FF2B5EF4-FFF2-40B4-BE49-F238E27FC236}">
                <a16:creationId xmlns:a16="http://schemas.microsoft.com/office/drawing/2014/main" id="{6E3CDC7F-4727-6DF7-2AC2-204B151AFADE}"/>
              </a:ext>
            </a:extLst>
          </p:cNvPr>
          <p:cNvSpPr/>
          <p:nvPr/>
        </p:nvSpPr>
        <p:spPr>
          <a:xfrm>
            <a:off x="4333221" y="3835610"/>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53">
            <a:extLst>
              <a:ext uri="{FF2B5EF4-FFF2-40B4-BE49-F238E27FC236}">
                <a16:creationId xmlns:a16="http://schemas.microsoft.com/office/drawing/2014/main" id="{6E3CDC7F-4727-6DF7-2AC2-204B151AFADE}"/>
              </a:ext>
            </a:extLst>
          </p:cNvPr>
          <p:cNvSpPr/>
          <p:nvPr/>
        </p:nvSpPr>
        <p:spPr>
          <a:xfrm>
            <a:off x="4350098" y="674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53">
            <a:extLst>
              <a:ext uri="{FF2B5EF4-FFF2-40B4-BE49-F238E27FC236}">
                <a16:creationId xmlns:a16="http://schemas.microsoft.com/office/drawing/2014/main" id="{6E3CDC7F-4727-6DF7-2AC2-204B151AFADE}"/>
              </a:ext>
            </a:extLst>
          </p:cNvPr>
          <p:cNvSpPr/>
          <p:nvPr/>
        </p:nvSpPr>
        <p:spPr>
          <a:xfrm>
            <a:off x="6378590" y="687923"/>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 coins arrondis 53">
            <a:extLst>
              <a:ext uri="{FF2B5EF4-FFF2-40B4-BE49-F238E27FC236}">
                <a16:creationId xmlns:a16="http://schemas.microsoft.com/office/drawing/2014/main" id="{6E3CDC7F-4727-6DF7-2AC2-204B151AFADE}"/>
              </a:ext>
            </a:extLst>
          </p:cNvPr>
          <p:cNvSpPr/>
          <p:nvPr/>
        </p:nvSpPr>
        <p:spPr>
          <a:xfrm>
            <a:off x="6384782" y="3855923"/>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 coins arrondis 53">
            <a:extLst>
              <a:ext uri="{FF2B5EF4-FFF2-40B4-BE49-F238E27FC236}">
                <a16:creationId xmlns:a16="http://schemas.microsoft.com/office/drawing/2014/main" id="{6E3CDC7F-4727-6DF7-2AC2-204B151AFADE}"/>
              </a:ext>
            </a:extLst>
          </p:cNvPr>
          <p:cNvSpPr/>
          <p:nvPr/>
        </p:nvSpPr>
        <p:spPr>
          <a:xfrm>
            <a:off x="8442938" y="3842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 coins arrondis 53">
            <a:extLst>
              <a:ext uri="{FF2B5EF4-FFF2-40B4-BE49-F238E27FC236}">
                <a16:creationId xmlns:a16="http://schemas.microsoft.com/office/drawing/2014/main" id="{6E3CDC7F-4727-6DF7-2AC2-204B151AFADE}"/>
              </a:ext>
            </a:extLst>
          </p:cNvPr>
          <p:cNvSpPr/>
          <p:nvPr/>
        </p:nvSpPr>
        <p:spPr>
          <a:xfrm>
            <a:off x="8442938" y="674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53">
            <a:extLst>
              <a:ext uri="{FF2B5EF4-FFF2-40B4-BE49-F238E27FC236}">
                <a16:creationId xmlns:a16="http://schemas.microsoft.com/office/drawing/2014/main" id="{6E3CDC7F-4727-6DF7-2AC2-204B151AFADE}"/>
              </a:ext>
            </a:extLst>
          </p:cNvPr>
          <p:cNvSpPr/>
          <p:nvPr/>
        </p:nvSpPr>
        <p:spPr>
          <a:xfrm>
            <a:off x="233196" y="680344"/>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Rectangle : coins arrondis 53">
            <a:extLst>
              <a:ext uri="{FF2B5EF4-FFF2-40B4-BE49-F238E27FC236}">
                <a16:creationId xmlns:a16="http://schemas.microsoft.com/office/drawing/2014/main" id="{6E3CDC7F-4727-6DF7-2AC2-204B151AFADE}"/>
              </a:ext>
            </a:extLst>
          </p:cNvPr>
          <p:cNvSpPr/>
          <p:nvPr/>
        </p:nvSpPr>
        <p:spPr>
          <a:xfrm>
            <a:off x="2301144" y="660839"/>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774685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A3D9C7-A024-8CCB-1926-92E74452FEE9}"/>
            </a:ext>
          </a:extLst>
        </p:cNvPr>
        <p:cNvGrpSpPr/>
        <p:nvPr/>
      </p:nvGrpSpPr>
      <p:grpSpPr>
        <a:xfrm>
          <a:off x="0" y="0"/>
          <a:ext cx="0" cy="0"/>
          <a:chOff x="0" y="0"/>
          <a:chExt cx="0" cy="0"/>
        </a:xfrm>
      </p:grpSpPr>
      <p:pic>
        <p:nvPicPr>
          <p:cNvPr id="33" name="Image 32">
            <a:extLst>
              <a:ext uri="{FF2B5EF4-FFF2-40B4-BE49-F238E27FC236}">
                <a16:creationId xmlns:a16="http://schemas.microsoft.com/office/drawing/2014/main" id="{5B015CFB-FDDE-2EE7-969D-5DBAEB1C8C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6714" y="626640"/>
            <a:ext cx="2025712" cy="3158977"/>
          </a:xfrm>
          <a:prstGeom prst="rect">
            <a:avLst/>
          </a:prstGeom>
        </p:spPr>
      </p:pic>
      <p:pic>
        <p:nvPicPr>
          <p:cNvPr id="34" name="Image 33">
            <a:extLst>
              <a:ext uri="{FF2B5EF4-FFF2-40B4-BE49-F238E27FC236}">
                <a16:creationId xmlns:a16="http://schemas.microsoft.com/office/drawing/2014/main" id="{D5E37555-3106-45D2-8708-6CA16BD5F7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3284" y="610974"/>
            <a:ext cx="2025712" cy="3158977"/>
          </a:xfrm>
          <a:prstGeom prst="rect">
            <a:avLst/>
          </a:prstGeom>
        </p:spPr>
      </p:pic>
      <p:pic>
        <p:nvPicPr>
          <p:cNvPr id="5" name="Image 4">
            <a:extLst>
              <a:ext uri="{FF2B5EF4-FFF2-40B4-BE49-F238E27FC236}">
                <a16:creationId xmlns:a16="http://schemas.microsoft.com/office/drawing/2014/main" id="{BFC64148-0BD1-49BF-149D-50F03CE844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8317" y="634852"/>
            <a:ext cx="2025712" cy="3158977"/>
          </a:xfrm>
          <a:prstGeom prst="rect">
            <a:avLst/>
          </a:prstGeom>
        </p:spPr>
      </p:pic>
      <p:pic>
        <p:nvPicPr>
          <p:cNvPr id="6" name="Image 5">
            <a:extLst>
              <a:ext uri="{FF2B5EF4-FFF2-40B4-BE49-F238E27FC236}">
                <a16:creationId xmlns:a16="http://schemas.microsoft.com/office/drawing/2014/main" id="{F0EDF692-7CA5-1C94-603B-558DF3E2AA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8324" y="619186"/>
            <a:ext cx="2025712" cy="3158977"/>
          </a:xfrm>
          <a:prstGeom prst="rect">
            <a:avLst/>
          </a:prstGeom>
        </p:spPr>
      </p:pic>
      <p:pic>
        <p:nvPicPr>
          <p:cNvPr id="7" name="Image 6">
            <a:extLst>
              <a:ext uri="{FF2B5EF4-FFF2-40B4-BE49-F238E27FC236}">
                <a16:creationId xmlns:a16="http://schemas.microsoft.com/office/drawing/2014/main" id="{5BC7BDBC-23BE-A0A7-A245-87F70FE58D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639" y="3778163"/>
            <a:ext cx="2025712" cy="3158977"/>
          </a:xfrm>
          <a:prstGeom prst="rect">
            <a:avLst/>
          </a:prstGeom>
        </p:spPr>
      </p:pic>
      <p:pic>
        <p:nvPicPr>
          <p:cNvPr id="8" name="Image 7">
            <a:extLst>
              <a:ext uri="{FF2B5EF4-FFF2-40B4-BE49-F238E27FC236}">
                <a16:creationId xmlns:a16="http://schemas.microsoft.com/office/drawing/2014/main" id="{4B875EBB-0FDE-818D-D848-EC3A49DCD3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8494" y="3802041"/>
            <a:ext cx="2025712" cy="3158977"/>
          </a:xfrm>
          <a:prstGeom prst="rect">
            <a:avLst/>
          </a:prstGeom>
        </p:spPr>
      </p:pic>
      <p:pic>
        <p:nvPicPr>
          <p:cNvPr id="9" name="Image 8">
            <a:extLst>
              <a:ext uri="{FF2B5EF4-FFF2-40B4-BE49-F238E27FC236}">
                <a16:creationId xmlns:a16="http://schemas.microsoft.com/office/drawing/2014/main" id="{BD9EB7D4-7E4F-E010-7511-8EBDE1E3C2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39653" y="3793829"/>
            <a:ext cx="2025712" cy="3158977"/>
          </a:xfrm>
          <a:prstGeom prst="rect">
            <a:avLst/>
          </a:prstGeom>
        </p:spPr>
      </p:pic>
      <p:pic>
        <p:nvPicPr>
          <p:cNvPr id="10" name="Image 9">
            <a:extLst>
              <a:ext uri="{FF2B5EF4-FFF2-40B4-BE49-F238E27FC236}">
                <a16:creationId xmlns:a16="http://schemas.microsoft.com/office/drawing/2014/main" id="{4490863B-0F01-5739-B77C-4F42E91B13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5754" y="3787318"/>
            <a:ext cx="2022475" cy="3153929"/>
          </a:xfrm>
          <a:prstGeom prst="rect">
            <a:avLst/>
          </a:prstGeom>
        </p:spPr>
      </p:pic>
      <p:pic>
        <p:nvPicPr>
          <p:cNvPr id="12" name="Image 11">
            <a:extLst>
              <a:ext uri="{FF2B5EF4-FFF2-40B4-BE49-F238E27FC236}">
                <a16:creationId xmlns:a16="http://schemas.microsoft.com/office/drawing/2014/main" id="{7E550A94-B27B-1925-F011-CF617EE206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2749" y="3793829"/>
            <a:ext cx="2025712" cy="3158977"/>
          </a:xfrm>
          <a:prstGeom prst="rect">
            <a:avLst/>
          </a:prstGeom>
        </p:spPr>
      </p:pic>
      <p:pic>
        <p:nvPicPr>
          <p:cNvPr id="4" name="Image 3">
            <a:extLst>
              <a:ext uri="{FF2B5EF4-FFF2-40B4-BE49-F238E27FC236}">
                <a16:creationId xmlns:a16="http://schemas.microsoft.com/office/drawing/2014/main" id="{BF333141-D5B4-7036-593A-E481CFE516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387" y="634852"/>
            <a:ext cx="2025712" cy="3158977"/>
          </a:xfrm>
          <a:prstGeom prst="rect">
            <a:avLst/>
          </a:prstGeom>
        </p:spPr>
      </p:pic>
      <p:sp>
        <p:nvSpPr>
          <p:cNvPr id="23" name="Rectangle : coins arrondis 22">
            <a:extLst>
              <a:ext uri="{FF2B5EF4-FFF2-40B4-BE49-F238E27FC236}">
                <a16:creationId xmlns:a16="http://schemas.microsoft.com/office/drawing/2014/main" id="{DD982C8A-1D43-6406-3B97-00B8FE501DF4}"/>
              </a:ext>
            </a:extLst>
          </p:cNvPr>
          <p:cNvSpPr/>
          <p:nvPr/>
        </p:nvSpPr>
        <p:spPr>
          <a:xfrm>
            <a:off x="227515" y="61507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 coins arrondis 23">
            <a:extLst>
              <a:ext uri="{FF2B5EF4-FFF2-40B4-BE49-F238E27FC236}">
                <a16:creationId xmlns:a16="http://schemas.microsoft.com/office/drawing/2014/main" id="{D3709EA1-3738-EAC9-C53B-C295FF9DC9F9}"/>
              </a:ext>
            </a:extLst>
          </p:cNvPr>
          <p:cNvSpPr/>
          <p:nvPr/>
        </p:nvSpPr>
        <p:spPr>
          <a:xfrm>
            <a:off x="8442751"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 coins arrondis 24">
            <a:extLst>
              <a:ext uri="{FF2B5EF4-FFF2-40B4-BE49-F238E27FC236}">
                <a16:creationId xmlns:a16="http://schemas.microsoft.com/office/drawing/2014/main" id="{BBF71949-61C2-5B34-A9ED-04FF5A6D5CB8}"/>
              </a:ext>
            </a:extLst>
          </p:cNvPr>
          <p:cNvSpPr/>
          <p:nvPr/>
        </p:nvSpPr>
        <p:spPr>
          <a:xfrm>
            <a:off x="2283584"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25">
            <a:extLst>
              <a:ext uri="{FF2B5EF4-FFF2-40B4-BE49-F238E27FC236}">
                <a16:creationId xmlns:a16="http://schemas.microsoft.com/office/drawing/2014/main" id="{29673E08-5786-AAF9-C50B-95AE2DED61DA}"/>
              </a:ext>
            </a:extLst>
          </p:cNvPr>
          <p:cNvSpPr/>
          <p:nvPr/>
        </p:nvSpPr>
        <p:spPr>
          <a:xfrm>
            <a:off x="4322499"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oins arrondis 26">
            <a:extLst>
              <a:ext uri="{FF2B5EF4-FFF2-40B4-BE49-F238E27FC236}">
                <a16:creationId xmlns:a16="http://schemas.microsoft.com/office/drawing/2014/main" id="{7D33E548-9B1C-565C-596B-F8AE839B8F25}"/>
              </a:ext>
            </a:extLst>
          </p:cNvPr>
          <p:cNvSpPr/>
          <p:nvPr/>
        </p:nvSpPr>
        <p:spPr>
          <a:xfrm>
            <a:off x="6382625"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27">
            <a:extLst>
              <a:ext uri="{FF2B5EF4-FFF2-40B4-BE49-F238E27FC236}">
                <a16:creationId xmlns:a16="http://schemas.microsoft.com/office/drawing/2014/main" id="{3014E0F7-8E7B-3561-85BD-5A33111744F8}"/>
              </a:ext>
            </a:extLst>
          </p:cNvPr>
          <p:cNvSpPr/>
          <p:nvPr/>
        </p:nvSpPr>
        <p:spPr>
          <a:xfrm>
            <a:off x="220502"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28">
            <a:extLst>
              <a:ext uri="{FF2B5EF4-FFF2-40B4-BE49-F238E27FC236}">
                <a16:creationId xmlns:a16="http://schemas.microsoft.com/office/drawing/2014/main" id="{EB897288-F80D-8A0F-856E-A6B8B6BC7CF8}"/>
              </a:ext>
            </a:extLst>
          </p:cNvPr>
          <p:cNvSpPr/>
          <p:nvPr/>
        </p:nvSpPr>
        <p:spPr>
          <a:xfrm>
            <a:off x="2283584" y="3785617"/>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 coins arrondis 29">
            <a:extLst>
              <a:ext uri="{FF2B5EF4-FFF2-40B4-BE49-F238E27FC236}">
                <a16:creationId xmlns:a16="http://schemas.microsoft.com/office/drawing/2014/main" id="{9BBBA000-E6C8-4F2F-3FCD-866CAC77F5AF}"/>
              </a:ext>
            </a:extLst>
          </p:cNvPr>
          <p:cNvSpPr/>
          <p:nvPr/>
        </p:nvSpPr>
        <p:spPr>
          <a:xfrm>
            <a:off x="4345043" y="3763232"/>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 coins arrondis 30">
            <a:extLst>
              <a:ext uri="{FF2B5EF4-FFF2-40B4-BE49-F238E27FC236}">
                <a16:creationId xmlns:a16="http://schemas.microsoft.com/office/drawing/2014/main" id="{8CDDC408-7B87-65DA-314C-95FDC41AF034}"/>
              </a:ext>
            </a:extLst>
          </p:cNvPr>
          <p:cNvSpPr/>
          <p:nvPr/>
        </p:nvSpPr>
        <p:spPr>
          <a:xfrm>
            <a:off x="6382625"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 coins arrondis 31">
            <a:extLst>
              <a:ext uri="{FF2B5EF4-FFF2-40B4-BE49-F238E27FC236}">
                <a16:creationId xmlns:a16="http://schemas.microsoft.com/office/drawing/2014/main" id="{9C2B74CF-E0DE-2B4E-A17E-0A1B63253231}"/>
              </a:ext>
            </a:extLst>
          </p:cNvPr>
          <p:cNvSpPr/>
          <p:nvPr/>
        </p:nvSpPr>
        <p:spPr>
          <a:xfrm>
            <a:off x="8442750"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146E64C0-57FC-9459-A5F6-7F8075E95650}"/>
              </a:ext>
            </a:extLst>
          </p:cNvPr>
          <p:cNvSpPr txBox="1"/>
          <p:nvPr/>
        </p:nvSpPr>
        <p:spPr>
          <a:xfrm rot="10800000">
            <a:off x="4832569" y="2036851"/>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1" name="ZoneTexte 40">
            <a:extLst>
              <a:ext uri="{FF2B5EF4-FFF2-40B4-BE49-F238E27FC236}">
                <a16:creationId xmlns:a16="http://schemas.microsoft.com/office/drawing/2014/main" id="{1F8F4379-1929-8FB8-BA07-53A5D04FF61C}"/>
              </a:ext>
            </a:extLst>
          </p:cNvPr>
          <p:cNvSpPr txBox="1"/>
          <p:nvPr/>
        </p:nvSpPr>
        <p:spPr>
          <a:xfrm rot="10800000">
            <a:off x="2763732" y="2036851"/>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2" name="ZoneTexte 41">
            <a:extLst>
              <a:ext uri="{FF2B5EF4-FFF2-40B4-BE49-F238E27FC236}">
                <a16:creationId xmlns:a16="http://schemas.microsoft.com/office/drawing/2014/main" id="{9153F0F8-0089-85A9-8012-7A90DC793CFD}"/>
              </a:ext>
            </a:extLst>
          </p:cNvPr>
          <p:cNvSpPr txBox="1"/>
          <p:nvPr/>
        </p:nvSpPr>
        <p:spPr>
          <a:xfrm rot="10800000">
            <a:off x="2816257" y="5214989"/>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3" name="ZoneTexte 42">
            <a:extLst>
              <a:ext uri="{FF2B5EF4-FFF2-40B4-BE49-F238E27FC236}">
                <a16:creationId xmlns:a16="http://schemas.microsoft.com/office/drawing/2014/main" id="{AF30F4D4-BE4F-0A63-1572-4440006F2A09}"/>
              </a:ext>
            </a:extLst>
          </p:cNvPr>
          <p:cNvSpPr txBox="1"/>
          <p:nvPr/>
        </p:nvSpPr>
        <p:spPr>
          <a:xfrm rot="10800000">
            <a:off x="8945226" y="519500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4" name="ZoneTexte 43">
            <a:extLst>
              <a:ext uri="{FF2B5EF4-FFF2-40B4-BE49-F238E27FC236}">
                <a16:creationId xmlns:a16="http://schemas.microsoft.com/office/drawing/2014/main" id="{D447FDCB-C9DB-CE10-6B59-E33E71D868CD}"/>
              </a:ext>
            </a:extLst>
          </p:cNvPr>
          <p:cNvSpPr txBox="1"/>
          <p:nvPr/>
        </p:nvSpPr>
        <p:spPr>
          <a:xfrm rot="10800000">
            <a:off x="6895360" y="5175987"/>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5" name="ZoneTexte 44">
            <a:extLst>
              <a:ext uri="{FF2B5EF4-FFF2-40B4-BE49-F238E27FC236}">
                <a16:creationId xmlns:a16="http://schemas.microsoft.com/office/drawing/2014/main" id="{BCDE8D61-4337-BEFD-F45A-FEADDF114B05}"/>
              </a:ext>
            </a:extLst>
          </p:cNvPr>
          <p:cNvSpPr txBox="1"/>
          <p:nvPr/>
        </p:nvSpPr>
        <p:spPr>
          <a:xfrm rot="10800000">
            <a:off x="4848021" y="5195005"/>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6" name="ZoneTexte 45">
            <a:extLst>
              <a:ext uri="{FF2B5EF4-FFF2-40B4-BE49-F238E27FC236}">
                <a16:creationId xmlns:a16="http://schemas.microsoft.com/office/drawing/2014/main" id="{D1D0E955-1DC2-D61E-C1C0-C478E34E3366}"/>
              </a:ext>
            </a:extLst>
          </p:cNvPr>
          <p:cNvSpPr txBox="1"/>
          <p:nvPr/>
        </p:nvSpPr>
        <p:spPr>
          <a:xfrm rot="10800000">
            <a:off x="8982987" y="2031072"/>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7" name="ZoneTexte 46">
            <a:extLst>
              <a:ext uri="{FF2B5EF4-FFF2-40B4-BE49-F238E27FC236}">
                <a16:creationId xmlns:a16="http://schemas.microsoft.com/office/drawing/2014/main" id="{90046B9A-B74F-2153-F72E-EBD6E901999D}"/>
              </a:ext>
            </a:extLst>
          </p:cNvPr>
          <p:cNvSpPr txBox="1"/>
          <p:nvPr/>
        </p:nvSpPr>
        <p:spPr>
          <a:xfrm rot="10800000">
            <a:off x="6888483" y="2017010"/>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8" name="ZoneTexte 47">
            <a:extLst>
              <a:ext uri="{FF2B5EF4-FFF2-40B4-BE49-F238E27FC236}">
                <a16:creationId xmlns:a16="http://schemas.microsoft.com/office/drawing/2014/main" id="{7E18BA7E-AE6D-4E87-B962-7F5FD6482D16}"/>
              </a:ext>
            </a:extLst>
          </p:cNvPr>
          <p:cNvSpPr txBox="1"/>
          <p:nvPr/>
        </p:nvSpPr>
        <p:spPr>
          <a:xfrm rot="10800000">
            <a:off x="737644" y="5185715"/>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9" name="ZoneTexte 48">
            <a:extLst>
              <a:ext uri="{FF2B5EF4-FFF2-40B4-BE49-F238E27FC236}">
                <a16:creationId xmlns:a16="http://schemas.microsoft.com/office/drawing/2014/main" id="{E0AA4168-FDDE-79CF-50E5-18B47EA5AA44}"/>
              </a:ext>
            </a:extLst>
          </p:cNvPr>
          <p:cNvSpPr txBox="1"/>
          <p:nvPr/>
        </p:nvSpPr>
        <p:spPr>
          <a:xfrm rot="10800000">
            <a:off x="713632" y="202939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Tree>
    <p:extLst>
      <p:ext uri="{BB962C8B-B14F-4D97-AF65-F5344CB8AC3E}">
        <p14:creationId xmlns:p14="http://schemas.microsoft.com/office/powerpoint/2010/main" val="42545319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 coins arrondis 2">
            <a:extLst>
              <a:ext uri="{FF2B5EF4-FFF2-40B4-BE49-F238E27FC236}">
                <a16:creationId xmlns:a16="http://schemas.microsoft.com/office/drawing/2014/main" id="{0B1EC48B-0D37-627C-D686-3525C2CDFC7E}"/>
              </a:ext>
            </a:extLst>
          </p:cNvPr>
          <p:cNvSpPr/>
          <p:nvPr/>
        </p:nvSpPr>
        <p:spPr>
          <a:xfrm>
            <a:off x="244873" y="611837"/>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4" name="Rectangle : coins arrondis 3">
            <a:extLst>
              <a:ext uri="{FF2B5EF4-FFF2-40B4-BE49-F238E27FC236}">
                <a16:creationId xmlns:a16="http://schemas.microsoft.com/office/drawing/2014/main" id="{0DC924AA-81FF-ECE3-3627-B1EC6F892FBB}"/>
              </a:ext>
            </a:extLst>
          </p:cNvPr>
          <p:cNvSpPr/>
          <p:nvPr/>
        </p:nvSpPr>
        <p:spPr>
          <a:xfrm>
            <a:off x="393657" y="1218606"/>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5" name="Rectangle 144">
            <a:extLst>
              <a:ext uri="{FF2B5EF4-FFF2-40B4-BE49-F238E27FC236}">
                <a16:creationId xmlns:a16="http://schemas.microsoft.com/office/drawing/2014/main" id="{20C02698-8AAF-C4B4-3098-543049AB731F}"/>
              </a:ext>
            </a:extLst>
          </p:cNvPr>
          <p:cNvSpPr/>
          <p:nvPr/>
        </p:nvSpPr>
        <p:spPr>
          <a:xfrm>
            <a:off x="393657" y="851859"/>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pic>
        <p:nvPicPr>
          <p:cNvPr id="6" name="Image 1">
            <a:extLst>
              <a:ext uri="{FF2B5EF4-FFF2-40B4-BE49-F238E27FC236}">
                <a16:creationId xmlns:a16="http://schemas.microsoft.com/office/drawing/2014/main" id="{C0D9A50A-F252-03E0-2530-59E29775B413}"/>
              </a:ext>
            </a:extLst>
          </p:cNvPr>
          <p:cNvPicPr/>
          <p:nvPr/>
        </p:nvPicPr>
        <p:blipFill>
          <a:blip r:embed="rId2"/>
          <a:stretch/>
        </p:blipFill>
        <p:spPr>
          <a:xfrm rot="5400000">
            <a:off x="1421722" y="749834"/>
            <a:ext cx="367344" cy="421328"/>
          </a:xfrm>
          <a:prstGeom prst="rect">
            <a:avLst/>
          </a:prstGeom>
          <a:ln w="0">
            <a:noFill/>
          </a:ln>
        </p:spPr>
      </p:pic>
      <p:sp>
        <p:nvSpPr>
          <p:cNvPr id="7" name="Rectangle : coins arrondis 2">
            <a:extLst>
              <a:ext uri="{FF2B5EF4-FFF2-40B4-BE49-F238E27FC236}">
                <a16:creationId xmlns:a16="http://schemas.microsoft.com/office/drawing/2014/main" id="{9F349CDF-A572-1C5B-0F04-50E67E4044F0}"/>
              </a:ext>
            </a:extLst>
          </p:cNvPr>
          <p:cNvSpPr/>
          <p:nvPr/>
        </p:nvSpPr>
        <p:spPr>
          <a:xfrm>
            <a:off x="4351112" y="621291"/>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8" name="Rectangle : coins arrondis 3">
            <a:extLst>
              <a:ext uri="{FF2B5EF4-FFF2-40B4-BE49-F238E27FC236}">
                <a16:creationId xmlns:a16="http://schemas.microsoft.com/office/drawing/2014/main" id="{EE306B6A-17CD-3B8A-94AC-E76D04BB51B1}"/>
              </a:ext>
            </a:extLst>
          </p:cNvPr>
          <p:cNvSpPr/>
          <p:nvPr/>
        </p:nvSpPr>
        <p:spPr>
          <a:xfrm>
            <a:off x="4538867" y="1218605"/>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9" name="Rectangle 144">
            <a:extLst>
              <a:ext uri="{FF2B5EF4-FFF2-40B4-BE49-F238E27FC236}">
                <a16:creationId xmlns:a16="http://schemas.microsoft.com/office/drawing/2014/main" id="{68CE9597-F6D1-B9D3-9A86-3340C38F963A}"/>
              </a:ext>
            </a:extLst>
          </p:cNvPr>
          <p:cNvSpPr/>
          <p:nvPr/>
        </p:nvSpPr>
        <p:spPr>
          <a:xfrm>
            <a:off x="4565183" y="851859"/>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pic>
        <p:nvPicPr>
          <p:cNvPr id="10" name="Image 1">
            <a:extLst>
              <a:ext uri="{FF2B5EF4-FFF2-40B4-BE49-F238E27FC236}">
                <a16:creationId xmlns:a16="http://schemas.microsoft.com/office/drawing/2014/main" id="{78D9C037-18D3-BE74-D3C4-94AB1CD02340}"/>
              </a:ext>
            </a:extLst>
          </p:cNvPr>
          <p:cNvPicPr/>
          <p:nvPr/>
        </p:nvPicPr>
        <p:blipFill>
          <a:blip r:embed="rId2"/>
          <a:stretch/>
        </p:blipFill>
        <p:spPr>
          <a:xfrm rot="5400000">
            <a:off x="5639179" y="770125"/>
            <a:ext cx="367344" cy="421328"/>
          </a:xfrm>
          <a:prstGeom prst="rect">
            <a:avLst/>
          </a:prstGeom>
          <a:ln w="0">
            <a:noFill/>
          </a:ln>
        </p:spPr>
      </p:pic>
      <p:sp>
        <p:nvSpPr>
          <p:cNvPr id="11" name="Rectangle : coins arrondis 2">
            <a:extLst>
              <a:ext uri="{FF2B5EF4-FFF2-40B4-BE49-F238E27FC236}">
                <a16:creationId xmlns:a16="http://schemas.microsoft.com/office/drawing/2014/main" id="{418DC571-9E2E-9AB3-47D5-116676647293}"/>
              </a:ext>
            </a:extLst>
          </p:cNvPr>
          <p:cNvSpPr/>
          <p:nvPr/>
        </p:nvSpPr>
        <p:spPr>
          <a:xfrm>
            <a:off x="2310387" y="654355"/>
            <a:ext cx="2002146" cy="3077452"/>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12" name="Rectangle : coins arrondis 3">
            <a:extLst>
              <a:ext uri="{FF2B5EF4-FFF2-40B4-BE49-F238E27FC236}">
                <a16:creationId xmlns:a16="http://schemas.microsoft.com/office/drawing/2014/main" id="{D35BD77D-AA15-1E91-4A0B-53602C0D32E1}"/>
              </a:ext>
            </a:extLst>
          </p:cNvPr>
          <p:cNvSpPr/>
          <p:nvPr/>
        </p:nvSpPr>
        <p:spPr>
          <a:xfrm>
            <a:off x="2444386" y="1251732"/>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13" name="Rectangle 144">
            <a:extLst>
              <a:ext uri="{FF2B5EF4-FFF2-40B4-BE49-F238E27FC236}">
                <a16:creationId xmlns:a16="http://schemas.microsoft.com/office/drawing/2014/main" id="{8C9047D0-B00A-2A52-1F93-89A374248B44}"/>
              </a:ext>
            </a:extLst>
          </p:cNvPr>
          <p:cNvSpPr/>
          <p:nvPr/>
        </p:nvSpPr>
        <p:spPr>
          <a:xfrm>
            <a:off x="2444386" y="851859"/>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pic>
        <p:nvPicPr>
          <p:cNvPr id="14" name="Image 1">
            <a:extLst>
              <a:ext uri="{FF2B5EF4-FFF2-40B4-BE49-F238E27FC236}">
                <a16:creationId xmlns:a16="http://schemas.microsoft.com/office/drawing/2014/main" id="{6ACC1780-DA16-4B4D-9551-33E0628B44FE}"/>
              </a:ext>
            </a:extLst>
          </p:cNvPr>
          <p:cNvPicPr/>
          <p:nvPr/>
        </p:nvPicPr>
        <p:blipFill>
          <a:blip r:embed="rId2"/>
          <a:stretch/>
        </p:blipFill>
        <p:spPr>
          <a:xfrm rot="5400000">
            <a:off x="3531807" y="758188"/>
            <a:ext cx="367344" cy="421328"/>
          </a:xfrm>
          <a:prstGeom prst="rect">
            <a:avLst/>
          </a:prstGeom>
          <a:ln w="0">
            <a:noFill/>
          </a:ln>
        </p:spPr>
      </p:pic>
      <p:sp>
        <p:nvSpPr>
          <p:cNvPr id="15" name="Rectangle : coins arrondis 2">
            <a:extLst>
              <a:ext uri="{FF2B5EF4-FFF2-40B4-BE49-F238E27FC236}">
                <a16:creationId xmlns:a16="http://schemas.microsoft.com/office/drawing/2014/main" id="{A30464F0-1189-5E5F-D402-C034CB0B2C4F}"/>
              </a:ext>
            </a:extLst>
          </p:cNvPr>
          <p:cNvSpPr/>
          <p:nvPr/>
        </p:nvSpPr>
        <p:spPr>
          <a:xfrm>
            <a:off x="4354576" y="3797887"/>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16" name="Rectangle : coins arrondis 2">
            <a:extLst>
              <a:ext uri="{FF2B5EF4-FFF2-40B4-BE49-F238E27FC236}">
                <a16:creationId xmlns:a16="http://schemas.microsoft.com/office/drawing/2014/main" id="{A7EDDFD0-E00A-82EC-646E-B77B38C3AE34}"/>
              </a:ext>
            </a:extLst>
          </p:cNvPr>
          <p:cNvSpPr/>
          <p:nvPr/>
        </p:nvSpPr>
        <p:spPr>
          <a:xfrm>
            <a:off x="2291714" y="3797887"/>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17" name="Rectangle : coins arrondis 2">
            <a:extLst>
              <a:ext uri="{FF2B5EF4-FFF2-40B4-BE49-F238E27FC236}">
                <a16:creationId xmlns:a16="http://schemas.microsoft.com/office/drawing/2014/main" id="{CB29CC28-7E2A-43C0-D610-1DD9C686CAC0}"/>
              </a:ext>
            </a:extLst>
          </p:cNvPr>
          <p:cNvSpPr/>
          <p:nvPr/>
        </p:nvSpPr>
        <p:spPr>
          <a:xfrm>
            <a:off x="235522" y="3797887"/>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18" name="Rectangle : coins arrondis 2">
            <a:extLst>
              <a:ext uri="{FF2B5EF4-FFF2-40B4-BE49-F238E27FC236}">
                <a16:creationId xmlns:a16="http://schemas.microsoft.com/office/drawing/2014/main" id="{CDF675FD-7C5D-86AF-A769-14BC8B8F3FA2}"/>
              </a:ext>
            </a:extLst>
          </p:cNvPr>
          <p:cNvSpPr/>
          <p:nvPr/>
        </p:nvSpPr>
        <p:spPr>
          <a:xfrm>
            <a:off x="6397953" y="651561"/>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20" name="Rectangle : coins arrondis 2">
            <a:extLst>
              <a:ext uri="{FF2B5EF4-FFF2-40B4-BE49-F238E27FC236}">
                <a16:creationId xmlns:a16="http://schemas.microsoft.com/office/drawing/2014/main" id="{9635FBB3-D3B7-4D0B-CE03-63C1F9BDB900}"/>
              </a:ext>
            </a:extLst>
          </p:cNvPr>
          <p:cNvSpPr/>
          <p:nvPr/>
        </p:nvSpPr>
        <p:spPr>
          <a:xfrm>
            <a:off x="6417438" y="3799699"/>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21" name="Rectangle : coins arrondis 3">
            <a:extLst>
              <a:ext uri="{FF2B5EF4-FFF2-40B4-BE49-F238E27FC236}">
                <a16:creationId xmlns:a16="http://schemas.microsoft.com/office/drawing/2014/main" id="{EC10CB1A-8DC5-3DA5-C05C-5BB19482DC4A}"/>
              </a:ext>
            </a:extLst>
          </p:cNvPr>
          <p:cNvSpPr/>
          <p:nvPr/>
        </p:nvSpPr>
        <p:spPr>
          <a:xfrm>
            <a:off x="6575704" y="1218605"/>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23" name="Rectangle : coins arrondis 3">
            <a:extLst>
              <a:ext uri="{FF2B5EF4-FFF2-40B4-BE49-F238E27FC236}">
                <a16:creationId xmlns:a16="http://schemas.microsoft.com/office/drawing/2014/main" id="{8AF42AA4-31DC-B20A-5585-B2347DCDA5C8}"/>
              </a:ext>
            </a:extLst>
          </p:cNvPr>
          <p:cNvSpPr/>
          <p:nvPr/>
        </p:nvSpPr>
        <p:spPr>
          <a:xfrm>
            <a:off x="6561561" y="4375351"/>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24" name="Rectangle : coins arrondis 3">
            <a:extLst>
              <a:ext uri="{FF2B5EF4-FFF2-40B4-BE49-F238E27FC236}">
                <a16:creationId xmlns:a16="http://schemas.microsoft.com/office/drawing/2014/main" id="{8987BF8C-25C0-D77F-80A9-49CFC5DBAE6D}"/>
              </a:ext>
            </a:extLst>
          </p:cNvPr>
          <p:cNvSpPr/>
          <p:nvPr/>
        </p:nvSpPr>
        <p:spPr>
          <a:xfrm>
            <a:off x="4542258" y="4401980"/>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25" name="Rectangle : coins arrondis 3">
            <a:extLst>
              <a:ext uri="{FF2B5EF4-FFF2-40B4-BE49-F238E27FC236}">
                <a16:creationId xmlns:a16="http://schemas.microsoft.com/office/drawing/2014/main" id="{AEBAEEC9-2CA9-2BC2-3F32-A6FD842B5078}"/>
              </a:ext>
            </a:extLst>
          </p:cNvPr>
          <p:cNvSpPr/>
          <p:nvPr/>
        </p:nvSpPr>
        <p:spPr>
          <a:xfrm>
            <a:off x="2461967" y="4401981"/>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26" name="Rectangle : coins arrondis 3">
            <a:extLst>
              <a:ext uri="{FF2B5EF4-FFF2-40B4-BE49-F238E27FC236}">
                <a16:creationId xmlns:a16="http://schemas.microsoft.com/office/drawing/2014/main" id="{3FD8BD4F-2C56-2BE8-2F1C-268BB1D29F0C}"/>
              </a:ext>
            </a:extLst>
          </p:cNvPr>
          <p:cNvSpPr/>
          <p:nvPr/>
        </p:nvSpPr>
        <p:spPr>
          <a:xfrm>
            <a:off x="393657" y="4408490"/>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27" name="Rectangle 144">
            <a:extLst>
              <a:ext uri="{FF2B5EF4-FFF2-40B4-BE49-F238E27FC236}">
                <a16:creationId xmlns:a16="http://schemas.microsoft.com/office/drawing/2014/main" id="{5559E109-78F7-61C0-5544-B0279ACA759E}"/>
              </a:ext>
            </a:extLst>
          </p:cNvPr>
          <p:cNvSpPr/>
          <p:nvPr/>
        </p:nvSpPr>
        <p:spPr>
          <a:xfrm>
            <a:off x="6561561" y="4046516"/>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sp>
        <p:nvSpPr>
          <p:cNvPr id="28" name="Rectangle 144">
            <a:extLst>
              <a:ext uri="{FF2B5EF4-FFF2-40B4-BE49-F238E27FC236}">
                <a16:creationId xmlns:a16="http://schemas.microsoft.com/office/drawing/2014/main" id="{F7347B94-38F5-E58C-1240-AFED4494AE08}"/>
              </a:ext>
            </a:extLst>
          </p:cNvPr>
          <p:cNvSpPr/>
          <p:nvPr/>
        </p:nvSpPr>
        <p:spPr>
          <a:xfrm>
            <a:off x="4502968" y="4039564"/>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sp>
        <p:nvSpPr>
          <p:cNvPr id="29" name="Rectangle 144">
            <a:extLst>
              <a:ext uri="{FF2B5EF4-FFF2-40B4-BE49-F238E27FC236}">
                <a16:creationId xmlns:a16="http://schemas.microsoft.com/office/drawing/2014/main" id="{B49E28C8-6578-A0FB-5F0F-3F07D28913E1}"/>
              </a:ext>
            </a:extLst>
          </p:cNvPr>
          <p:cNvSpPr/>
          <p:nvPr/>
        </p:nvSpPr>
        <p:spPr>
          <a:xfrm>
            <a:off x="2449849" y="4053235"/>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sp>
        <p:nvSpPr>
          <p:cNvPr id="30" name="Rectangle 144">
            <a:extLst>
              <a:ext uri="{FF2B5EF4-FFF2-40B4-BE49-F238E27FC236}">
                <a16:creationId xmlns:a16="http://schemas.microsoft.com/office/drawing/2014/main" id="{928F69C0-7F39-BEEE-49C9-66CAFA02B2F1}"/>
              </a:ext>
            </a:extLst>
          </p:cNvPr>
          <p:cNvSpPr/>
          <p:nvPr/>
        </p:nvSpPr>
        <p:spPr>
          <a:xfrm>
            <a:off x="410872" y="4053235"/>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sp>
        <p:nvSpPr>
          <p:cNvPr id="32" name="Rectangle 144">
            <a:extLst>
              <a:ext uri="{FF2B5EF4-FFF2-40B4-BE49-F238E27FC236}">
                <a16:creationId xmlns:a16="http://schemas.microsoft.com/office/drawing/2014/main" id="{6257397C-21E4-7689-3D35-86DB0EFBD0B1}"/>
              </a:ext>
            </a:extLst>
          </p:cNvPr>
          <p:cNvSpPr/>
          <p:nvPr/>
        </p:nvSpPr>
        <p:spPr>
          <a:xfrm>
            <a:off x="6631509" y="851859"/>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pic>
        <p:nvPicPr>
          <p:cNvPr id="33" name="Image 1">
            <a:extLst>
              <a:ext uri="{FF2B5EF4-FFF2-40B4-BE49-F238E27FC236}">
                <a16:creationId xmlns:a16="http://schemas.microsoft.com/office/drawing/2014/main" id="{CAF47E96-94F4-361B-41B0-30E46C2118D0}"/>
              </a:ext>
            </a:extLst>
          </p:cNvPr>
          <p:cNvPicPr/>
          <p:nvPr/>
        </p:nvPicPr>
        <p:blipFill>
          <a:blip r:embed="rId2"/>
          <a:stretch/>
        </p:blipFill>
        <p:spPr>
          <a:xfrm rot="5400000">
            <a:off x="7637471" y="3930728"/>
            <a:ext cx="367344" cy="421328"/>
          </a:xfrm>
          <a:prstGeom prst="rect">
            <a:avLst/>
          </a:prstGeom>
          <a:ln w="0">
            <a:noFill/>
          </a:ln>
        </p:spPr>
      </p:pic>
      <p:pic>
        <p:nvPicPr>
          <p:cNvPr id="34" name="Image 1">
            <a:extLst>
              <a:ext uri="{FF2B5EF4-FFF2-40B4-BE49-F238E27FC236}">
                <a16:creationId xmlns:a16="http://schemas.microsoft.com/office/drawing/2014/main" id="{2DBFAB61-CC9E-3420-68BB-C5153297FE27}"/>
              </a:ext>
            </a:extLst>
          </p:cNvPr>
          <p:cNvPicPr/>
          <p:nvPr/>
        </p:nvPicPr>
        <p:blipFill>
          <a:blip r:embed="rId2"/>
          <a:stretch/>
        </p:blipFill>
        <p:spPr>
          <a:xfrm rot="5400000">
            <a:off x="5573468" y="3930728"/>
            <a:ext cx="367344" cy="421328"/>
          </a:xfrm>
          <a:prstGeom prst="rect">
            <a:avLst/>
          </a:prstGeom>
          <a:ln w="0">
            <a:noFill/>
          </a:ln>
        </p:spPr>
      </p:pic>
      <p:pic>
        <p:nvPicPr>
          <p:cNvPr id="35" name="Image 1">
            <a:extLst>
              <a:ext uri="{FF2B5EF4-FFF2-40B4-BE49-F238E27FC236}">
                <a16:creationId xmlns:a16="http://schemas.microsoft.com/office/drawing/2014/main" id="{D1FF2221-DCD5-6BF8-F3ED-566074ED38E8}"/>
              </a:ext>
            </a:extLst>
          </p:cNvPr>
          <p:cNvPicPr/>
          <p:nvPr/>
        </p:nvPicPr>
        <p:blipFill>
          <a:blip r:embed="rId2"/>
          <a:stretch/>
        </p:blipFill>
        <p:spPr>
          <a:xfrm rot="5400000">
            <a:off x="3511683" y="3934848"/>
            <a:ext cx="367344" cy="421328"/>
          </a:xfrm>
          <a:prstGeom prst="rect">
            <a:avLst/>
          </a:prstGeom>
          <a:ln w="0">
            <a:noFill/>
          </a:ln>
        </p:spPr>
      </p:pic>
      <p:pic>
        <p:nvPicPr>
          <p:cNvPr id="36" name="Image 1">
            <a:extLst>
              <a:ext uri="{FF2B5EF4-FFF2-40B4-BE49-F238E27FC236}">
                <a16:creationId xmlns:a16="http://schemas.microsoft.com/office/drawing/2014/main" id="{D046FCCE-63BD-67B4-4B2F-66EC31C89D84}"/>
              </a:ext>
            </a:extLst>
          </p:cNvPr>
          <p:cNvPicPr/>
          <p:nvPr/>
        </p:nvPicPr>
        <p:blipFill>
          <a:blip r:embed="rId2"/>
          <a:stretch/>
        </p:blipFill>
        <p:spPr>
          <a:xfrm rot="5400000">
            <a:off x="1475768" y="3944239"/>
            <a:ext cx="367344" cy="421328"/>
          </a:xfrm>
          <a:prstGeom prst="rect">
            <a:avLst/>
          </a:prstGeom>
          <a:ln w="0">
            <a:noFill/>
          </a:ln>
        </p:spPr>
      </p:pic>
      <p:pic>
        <p:nvPicPr>
          <p:cNvPr id="38" name="Image 1">
            <a:extLst>
              <a:ext uri="{FF2B5EF4-FFF2-40B4-BE49-F238E27FC236}">
                <a16:creationId xmlns:a16="http://schemas.microsoft.com/office/drawing/2014/main" id="{0EBA3DF0-861E-F4B7-E5C6-53806A371584}"/>
              </a:ext>
            </a:extLst>
          </p:cNvPr>
          <p:cNvPicPr/>
          <p:nvPr/>
        </p:nvPicPr>
        <p:blipFill>
          <a:blip r:embed="rId2"/>
          <a:stretch/>
        </p:blipFill>
        <p:spPr>
          <a:xfrm rot="5400000">
            <a:off x="7603769" y="758189"/>
            <a:ext cx="367344" cy="421328"/>
          </a:xfrm>
          <a:prstGeom prst="rect">
            <a:avLst/>
          </a:prstGeom>
          <a:ln w="0">
            <a:noFill/>
          </a:ln>
        </p:spPr>
      </p:pic>
      <p:pic>
        <p:nvPicPr>
          <p:cNvPr id="2050" name="Picture 2" descr="LES ECO D EN PARLENT ! - Actualités - LYCEE JEAN LURCAT">
            <a:extLst>
              <a:ext uri="{FF2B5EF4-FFF2-40B4-BE49-F238E27FC236}">
                <a16:creationId xmlns:a16="http://schemas.microsoft.com/office/drawing/2014/main" id="{2F1228E6-F56E-E207-AC0E-923C8598423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5842" y="1325869"/>
            <a:ext cx="1244131" cy="75755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Lycée Jean Lurçat | Perpignan">
            <a:extLst>
              <a:ext uri="{FF2B5EF4-FFF2-40B4-BE49-F238E27FC236}">
                <a16:creationId xmlns:a16="http://schemas.microsoft.com/office/drawing/2014/main" id="{5E9F238E-EA0F-A092-266E-FB2499401F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521" y="2593162"/>
            <a:ext cx="1384148" cy="775123"/>
          </a:xfrm>
          <a:prstGeom prst="rect">
            <a:avLst/>
          </a:prstGeom>
          <a:noFill/>
          <a:extLst>
            <a:ext uri="{909E8E84-426E-40DD-AFC4-6F175D3DCCD1}">
              <a14:hiddenFill xmlns:a14="http://schemas.microsoft.com/office/drawing/2010/main">
                <a:solidFill>
                  <a:srgbClr val="FFFFFF"/>
                </a:solidFill>
              </a14:hiddenFill>
            </a:ext>
          </a:extLst>
        </p:spPr>
      </p:pic>
      <p:sp>
        <p:nvSpPr>
          <p:cNvPr id="39" name="ZoneTexte 38">
            <a:extLst>
              <a:ext uri="{FF2B5EF4-FFF2-40B4-BE49-F238E27FC236}">
                <a16:creationId xmlns:a16="http://schemas.microsoft.com/office/drawing/2014/main" id="{6DA9C728-5265-E9B4-603F-EA252882709D}"/>
              </a:ext>
            </a:extLst>
          </p:cNvPr>
          <p:cNvSpPr txBox="1"/>
          <p:nvPr/>
        </p:nvSpPr>
        <p:spPr>
          <a:xfrm>
            <a:off x="872173" y="2377718"/>
            <a:ext cx="689612" cy="215444"/>
          </a:xfrm>
          <a:prstGeom prst="rect">
            <a:avLst/>
          </a:prstGeom>
          <a:noFill/>
        </p:spPr>
        <p:txBody>
          <a:bodyPr wrap="none" rtlCol="0">
            <a:spAutoFit/>
          </a:bodyPr>
          <a:lstStyle/>
          <a:p>
            <a:r>
              <a:rPr lang="fr-FR" sz="800" dirty="0">
                <a:latin typeface="Consolas" panose="020B0609020204030204" pitchFamily="49" charset="0"/>
              </a:rPr>
              <a:t>Perpignan</a:t>
            </a:r>
          </a:p>
        </p:txBody>
      </p:sp>
      <p:sp>
        <p:nvSpPr>
          <p:cNvPr id="40" name="ZoneTexte 39">
            <a:extLst>
              <a:ext uri="{FF2B5EF4-FFF2-40B4-BE49-F238E27FC236}">
                <a16:creationId xmlns:a16="http://schemas.microsoft.com/office/drawing/2014/main" id="{DE8E00AA-18F0-243B-CC5F-0545096D50A4}"/>
              </a:ext>
            </a:extLst>
          </p:cNvPr>
          <p:cNvSpPr txBox="1"/>
          <p:nvPr/>
        </p:nvSpPr>
        <p:spPr>
          <a:xfrm>
            <a:off x="6683816" y="2129469"/>
            <a:ext cx="1418978" cy="215444"/>
          </a:xfrm>
          <a:prstGeom prst="rect">
            <a:avLst/>
          </a:prstGeom>
          <a:noFill/>
        </p:spPr>
        <p:txBody>
          <a:bodyPr wrap="none" rtlCol="0">
            <a:spAutoFit/>
          </a:bodyPr>
          <a:lstStyle/>
          <a:p>
            <a:r>
              <a:rPr lang="fr-FR" sz="800" dirty="0">
                <a:latin typeface="Consolas" panose="020B0609020204030204" pitchFamily="49" charset="0"/>
              </a:rPr>
              <a:t>Villelongue-dels-Monts</a:t>
            </a:r>
          </a:p>
        </p:txBody>
      </p:sp>
      <p:sp>
        <p:nvSpPr>
          <p:cNvPr id="41" name="ZoneTexte 40">
            <a:extLst>
              <a:ext uri="{FF2B5EF4-FFF2-40B4-BE49-F238E27FC236}">
                <a16:creationId xmlns:a16="http://schemas.microsoft.com/office/drawing/2014/main" id="{05786BF0-0D30-C729-032C-A463F6202440}"/>
              </a:ext>
            </a:extLst>
          </p:cNvPr>
          <p:cNvSpPr txBox="1"/>
          <p:nvPr/>
        </p:nvSpPr>
        <p:spPr>
          <a:xfrm>
            <a:off x="429605" y="5438524"/>
            <a:ext cx="1545616" cy="307777"/>
          </a:xfrm>
          <a:prstGeom prst="rect">
            <a:avLst/>
          </a:prstGeom>
          <a:noFill/>
        </p:spPr>
        <p:txBody>
          <a:bodyPr wrap="none" rtlCol="0">
            <a:spAutoFit/>
          </a:bodyPr>
          <a:lstStyle/>
          <a:p>
            <a:r>
              <a:rPr lang="fr-FR" sz="1400" dirty="0">
                <a:latin typeface="Arial Black" panose="020B0A04020102020204" pitchFamily="34" charset="0"/>
              </a:rPr>
              <a:t>Lycées Privés</a:t>
            </a:r>
          </a:p>
        </p:txBody>
      </p:sp>
      <p:sp>
        <p:nvSpPr>
          <p:cNvPr id="42" name="ZoneTexte 41">
            <a:extLst>
              <a:ext uri="{FF2B5EF4-FFF2-40B4-BE49-F238E27FC236}">
                <a16:creationId xmlns:a16="http://schemas.microsoft.com/office/drawing/2014/main" id="{50791A6D-067B-9ADA-C16B-21F7DCC0CE25}"/>
              </a:ext>
            </a:extLst>
          </p:cNvPr>
          <p:cNvSpPr txBox="1"/>
          <p:nvPr/>
        </p:nvSpPr>
        <p:spPr>
          <a:xfrm>
            <a:off x="4585286" y="4734426"/>
            <a:ext cx="1576999" cy="646331"/>
          </a:xfrm>
          <a:prstGeom prst="rect">
            <a:avLst/>
          </a:prstGeom>
          <a:noFill/>
        </p:spPr>
        <p:txBody>
          <a:bodyPr wrap="square" rtlCol="0">
            <a:spAutoFit/>
          </a:bodyPr>
          <a:lstStyle/>
          <a:p>
            <a:r>
              <a:rPr lang="fr-FR" sz="1200" dirty="0">
                <a:latin typeface="Arial Black" panose="020B0A04020102020204" pitchFamily="34" charset="0"/>
              </a:rPr>
              <a:t>EREA</a:t>
            </a:r>
          </a:p>
          <a:p>
            <a:r>
              <a:rPr lang="fr-FR" sz="1200" dirty="0">
                <a:latin typeface="Arial Black" panose="020B0A04020102020204" pitchFamily="34" charset="0"/>
              </a:rPr>
              <a:t>ENSEIGNEMENT</a:t>
            </a:r>
          </a:p>
          <a:p>
            <a:r>
              <a:rPr lang="fr-FR" sz="1200" dirty="0">
                <a:latin typeface="Arial Black" panose="020B0A04020102020204" pitchFamily="34" charset="0"/>
              </a:rPr>
              <a:t>Adapté</a:t>
            </a:r>
          </a:p>
        </p:txBody>
      </p:sp>
      <p:pic>
        <p:nvPicPr>
          <p:cNvPr id="2054" name="Picture 6" descr="LYCÉE PABLO PICASSO">
            <a:extLst>
              <a:ext uri="{FF2B5EF4-FFF2-40B4-BE49-F238E27FC236}">
                <a16:creationId xmlns:a16="http://schemas.microsoft.com/office/drawing/2014/main" id="{A2926E4E-AFFC-78C7-A06C-45EDCA1C6D1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35941" y="1489280"/>
            <a:ext cx="1502766" cy="435011"/>
          </a:xfrm>
          <a:prstGeom prst="rect">
            <a:avLst/>
          </a:prstGeom>
          <a:noFill/>
          <a:extLst>
            <a:ext uri="{909E8E84-426E-40DD-AFC4-6F175D3DCCD1}">
              <a14:hiddenFill xmlns:a14="http://schemas.microsoft.com/office/drawing/2010/main">
                <a:solidFill>
                  <a:srgbClr val="FFFFFF"/>
                </a:solidFill>
              </a14:hiddenFill>
            </a:ext>
          </a:extLst>
        </p:spPr>
      </p:pic>
      <p:sp>
        <p:nvSpPr>
          <p:cNvPr id="44" name="ZoneTexte 43">
            <a:extLst>
              <a:ext uri="{FF2B5EF4-FFF2-40B4-BE49-F238E27FC236}">
                <a16:creationId xmlns:a16="http://schemas.microsoft.com/office/drawing/2014/main" id="{F9322A70-6C14-7665-9A7D-CC9125C83D0A}"/>
              </a:ext>
            </a:extLst>
          </p:cNvPr>
          <p:cNvSpPr txBox="1"/>
          <p:nvPr/>
        </p:nvSpPr>
        <p:spPr>
          <a:xfrm>
            <a:off x="2868228" y="2111335"/>
            <a:ext cx="689612" cy="215444"/>
          </a:xfrm>
          <a:prstGeom prst="rect">
            <a:avLst/>
          </a:prstGeom>
          <a:noFill/>
        </p:spPr>
        <p:txBody>
          <a:bodyPr wrap="none" rtlCol="0">
            <a:spAutoFit/>
          </a:bodyPr>
          <a:lstStyle/>
          <a:p>
            <a:r>
              <a:rPr lang="fr-FR" sz="800" dirty="0">
                <a:latin typeface="Consolas" panose="020B0609020204030204" pitchFamily="49" charset="0"/>
              </a:rPr>
              <a:t>Perpignan</a:t>
            </a:r>
          </a:p>
        </p:txBody>
      </p:sp>
      <p:pic>
        <p:nvPicPr>
          <p:cNvPr id="2058" name="Picture 10" descr="Perpignan. Une voiture percute un abribus : plusieurs lycéens blessés">
            <a:extLst>
              <a:ext uri="{FF2B5EF4-FFF2-40B4-BE49-F238E27FC236}">
                <a16:creationId xmlns:a16="http://schemas.microsoft.com/office/drawing/2014/main" id="{1CB0D52A-EAD3-2AD1-4E88-F4DE4CAB02B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96931" y="2351524"/>
            <a:ext cx="1525141" cy="1016761"/>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Lycée Léon Blum Esthétique : institut de beauté à Perpignan">
            <a:extLst>
              <a:ext uri="{FF2B5EF4-FFF2-40B4-BE49-F238E27FC236}">
                <a16:creationId xmlns:a16="http://schemas.microsoft.com/office/drawing/2014/main" id="{04F0C2AA-8D87-32B1-86A6-C234C4456C32}"/>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1861" t="20647" r="17058" b="18898"/>
          <a:stretch>
            <a:fillRect/>
          </a:stretch>
        </p:blipFill>
        <p:spPr bwMode="auto">
          <a:xfrm>
            <a:off x="4587543" y="1458160"/>
            <a:ext cx="1518261" cy="893364"/>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LYCEE PROFESSIONNEL LEON BLUM">
            <a:extLst>
              <a:ext uri="{FF2B5EF4-FFF2-40B4-BE49-F238E27FC236}">
                <a16:creationId xmlns:a16="http://schemas.microsoft.com/office/drawing/2014/main" id="{83EE101B-0A24-E81D-9EC1-16206ED86107}"/>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2547" r="15593"/>
          <a:stretch>
            <a:fillRect/>
          </a:stretch>
        </p:blipFill>
        <p:spPr bwMode="auto">
          <a:xfrm>
            <a:off x="4599499" y="2612967"/>
            <a:ext cx="1458012" cy="536582"/>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LISTE FOURNITURES SCOLAIRES">
            <a:extLst>
              <a:ext uri="{FF2B5EF4-FFF2-40B4-BE49-F238E27FC236}">
                <a16:creationId xmlns:a16="http://schemas.microsoft.com/office/drawing/2014/main" id="{00E519C6-9E40-57E3-FCDB-CB81A40C0F7C}"/>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785898" y="1368041"/>
            <a:ext cx="1214814" cy="695348"/>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Locaux filière ASSP au lycée Alfred Sauvy à Villelongue Dels Monts (66) |  OTCE">
            <a:extLst>
              <a:ext uri="{FF2B5EF4-FFF2-40B4-BE49-F238E27FC236}">
                <a16:creationId xmlns:a16="http://schemas.microsoft.com/office/drawing/2014/main" id="{7E3CC373-12F5-B333-B1F7-DFA2CC7E12F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50417" y="2445545"/>
            <a:ext cx="1452377" cy="871426"/>
          </a:xfrm>
          <a:prstGeom prst="rect">
            <a:avLst/>
          </a:prstGeom>
          <a:noFill/>
          <a:extLst>
            <a:ext uri="{909E8E84-426E-40DD-AFC4-6F175D3DCCD1}">
              <a14:hiddenFill xmlns:a14="http://schemas.microsoft.com/office/drawing/2010/main">
                <a:solidFill>
                  <a:srgbClr val="FFFFFF"/>
                </a:solidFill>
              </a14:hiddenFill>
            </a:ext>
          </a:extLst>
        </p:spPr>
      </p:pic>
      <p:sp>
        <p:nvSpPr>
          <p:cNvPr id="46" name="ZoneTexte 45">
            <a:extLst>
              <a:ext uri="{FF2B5EF4-FFF2-40B4-BE49-F238E27FC236}">
                <a16:creationId xmlns:a16="http://schemas.microsoft.com/office/drawing/2014/main" id="{A80A4038-D7F9-0E4F-DCA3-69B5E6DDA810}"/>
              </a:ext>
            </a:extLst>
          </p:cNvPr>
          <p:cNvSpPr txBox="1"/>
          <p:nvPr/>
        </p:nvSpPr>
        <p:spPr>
          <a:xfrm>
            <a:off x="8718396" y="2937832"/>
            <a:ext cx="1570427" cy="307777"/>
          </a:xfrm>
          <a:prstGeom prst="rect">
            <a:avLst/>
          </a:prstGeom>
          <a:noFill/>
        </p:spPr>
        <p:txBody>
          <a:bodyPr wrap="square">
            <a:spAutoFit/>
          </a:bodyPr>
          <a:lstStyle/>
          <a:p>
            <a:pPr algn="l" fontAlgn="base">
              <a:buNone/>
            </a:pPr>
            <a:r>
              <a:rPr lang="fr-FR" sz="1400" b="0" i="0" dirty="0">
                <a:solidFill>
                  <a:srgbClr val="FFFFFF"/>
                </a:solidFill>
                <a:effectLst/>
                <a:latin typeface="Barmeno Bold"/>
              </a:rPr>
              <a:t>LEGTA Garcia Lorca</a:t>
            </a:r>
          </a:p>
        </p:txBody>
      </p:sp>
      <p:pic>
        <p:nvPicPr>
          <p:cNvPr id="2072" name="Picture 24" descr="Emploi - Chambre de Métiers et de l'Artisanat des Pyrénées-Orientales">
            <a:extLst>
              <a:ext uri="{FF2B5EF4-FFF2-40B4-BE49-F238E27FC236}">
                <a16:creationId xmlns:a16="http://schemas.microsoft.com/office/drawing/2014/main" id="{9C8B98FE-A5B5-D2EE-95B4-4D7570E1FF4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53393" y="4507677"/>
            <a:ext cx="1012215" cy="1012215"/>
          </a:xfrm>
          <a:prstGeom prst="rect">
            <a:avLst/>
          </a:prstGeom>
          <a:noFill/>
          <a:extLst>
            <a:ext uri="{909E8E84-426E-40DD-AFC4-6F175D3DCCD1}">
              <a14:hiddenFill xmlns:a14="http://schemas.microsoft.com/office/drawing/2010/main">
                <a:solidFill>
                  <a:srgbClr val="FFFFFF"/>
                </a:solidFill>
              </a14:hiddenFill>
            </a:ext>
          </a:extLst>
        </p:spPr>
      </p:pic>
      <p:pic>
        <p:nvPicPr>
          <p:cNvPr id="2074" name="Picture 26" descr="Rentrée au CFA - Chambre de Métiers et de l'Artisanat des  Pyrénées-Orientales">
            <a:extLst>
              <a:ext uri="{FF2B5EF4-FFF2-40B4-BE49-F238E27FC236}">
                <a16:creationId xmlns:a16="http://schemas.microsoft.com/office/drawing/2014/main" id="{E639426E-DE2C-0FCF-F533-C6FC04EFE6AC}"/>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488810" y="5797061"/>
            <a:ext cx="1549897" cy="543895"/>
          </a:xfrm>
          <a:prstGeom prst="rect">
            <a:avLst/>
          </a:prstGeom>
          <a:noFill/>
          <a:extLst>
            <a:ext uri="{909E8E84-426E-40DD-AFC4-6F175D3DCCD1}">
              <a14:hiddenFill xmlns:a14="http://schemas.microsoft.com/office/drawing/2010/main">
                <a:solidFill>
                  <a:srgbClr val="FFFFFF"/>
                </a:solidFill>
              </a14:hiddenFill>
            </a:ext>
          </a:extLst>
        </p:spPr>
      </p:pic>
      <p:pic>
        <p:nvPicPr>
          <p:cNvPr id="2076" name="Picture 28" descr="EREA JOAN MIRO - Le Lycée Joan Miro EREA de Perpignan">
            <a:extLst>
              <a:ext uri="{FF2B5EF4-FFF2-40B4-BE49-F238E27FC236}">
                <a16:creationId xmlns:a16="http://schemas.microsoft.com/office/drawing/2014/main" id="{F7BA12D8-9F86-9D37-0FB9-1CCFEC8935EA}"/>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565184" y="5875488"/>
            <a:ext cx="1597102" cy="385266"/>
          </a:xfrm>
          <a:prstGeom prst="rect">
            <a:avLst/>
          </a:prstGeom>
          <a:noFill/>
          <a:extLst>
            <a:ext uri="{909E8E84-426E-40DD-AFC4-6F175D3DCCD1}">
              <a14:hiddenFill xmlns:a14="http://schemas.microsoft.com/office/drawing/2010/main">
                <a:solidFill>
                  <a:srgbClr val="FFFFFF"/>
                </a:solidFill>
              </a14:hiddenFill>
            </a:ext>
          </a:extLst>
        </p:spPr>
      </p:pic>
      <p:sp>
        <p:nvSpPr>
          <p:cNvPr id="52" name="Rectangle : coins arrondis 2">
            <a:extLst>
              <a:ext uri="{FF2B5EF4-FFF2-40B4-BE49-F238E27FC236}">
                <a16:creationId xmlns:a16="http://schemas.microsoft.com/office/drawing/2014/main" id="{CDF675FD-7C5D-86AF-A769-14BC8B8F3FA2}"/>
              </a:ext>
            </a:extLst>
          </p:cNvPr>
          <p:cNvSpPr/>
          <p:nvPr/>
        </p:nvSpPr>
        <p:spPr>
          <a:xfrm>
            <a:off x="8419584" y="633096"/>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53" name="Rectangle : coins arrondis 3">
            <a:extLst>
              <a:ext uri="{FF2B5EF4-FFF2-40B4-BE49-F238E27FC236}">
                <a16:creationId xmlns:a16="http://schemas.microsoft.com/office/drawing/2014/main" id="{8AF42AA4-31DC-B20A-5585-B2347DCDA5C8}"/>
              </a:ext>
            </a:extLst>
          </p:cNvPr>
          <p:cNvSpPr/>
          <p:nvPr/>
        </p:nvSpPr>
        <p:spPr>
          <a:xfrm>
            <a:off x="8597466" y="1218604"/>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54" name="Rectangle 144">
            <a:extLst>
              <a:ext uri="{FF2B5EF4-FFF2-40B4-BE49-F238E27FC236}">
                <a16:creationId xmlns:a16="http://schemas.microsoft.com/office/drawing/2014/main" id="{5559E109-78F7-61C0-5544-B0279ACA759E}"/>
              </a:ext>
            </a:extLst>
          </p:cNvPr>
          <p:cNvSpPr/>
          <p:nvPr/>
        </p:nvSpPr>
        <p:spPr>
          <a:xfrm>
            <a:off x="8660671" y="842822"/>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pic>
        <p:nvPicPr>
          <p:cNvPr id="55" name="Image 1">
            <a:extLst>
              <a:ext uri="{FF2B5EF4-FFF2-40B4-BE49-F238E27FC236}">
                <a16:creationId xmlns:a16="http://schemas.microsoft.com/office/drawing/2014/main" id="{0EBA3DF0-861E-F4B7-E5C6-53806A371584}"/>
              </a:ext>
            </a:extLst>
          </p:cNvPr>
          <p:cNvPicPr/>
          <p:nvPr/>
        </p:nvPicPr>
        <p:blipFill>
          <a:blip r:embed="rId2"/>
          <a:stretch/>
        </p:blipFill>
        <p:spPr>
          <a:xfrm rot="5400000">
            <a:off x="9771688" y="749834"/>
            <a:ext cx="367344" cy="421328"/>
          </a:xfrm>
          <a:prstGeom prst="rect">
            <a:avLst/>
          </a:prstGeom>
          <a:ln w="0">
            <a:noFill/>
          </a:ln>
        </p:spPr>
      </p:pic>
      <p:sp>
        <p:nvSpPr>
          <p:cNvPr id="56" name="ZoneTexte 55">
            <a:extLst>
              <a:ext uri="{FF2B5EF4-FFF2-40B4-BE49-F238E27FC236}">
                <a16:creationId xmlns:a16="http://schemas.microsoft.com/office/drawing/2014/main" id="{AAA37040-840B-C03E-3F6C-D98A88BA09F8}"/>
              </a:ext>
            </a:extLst>
          </p:cNvPr>
          <p:cNvSpPr txBox="1"/>
          <p:nvPr/>
        </p:nvSpPr>
        <p:spPr>
          <a:xfrm>
            <a:off x="6667310" y="5258282"/>
            <a:ext cx="1474378" cy="523220"/>
          </a:xfrm>
          <a:prstGeom prst="rect">
            <a:avLst/>
          </a:prstGeom>
          <a:noFill/>
        </p:spPr>
        <p:txBody>
          <a:bodyPr wrap="none" rtlCol="0">
            <a:spAutoFit/>
          </a:bodyPr>
          <a:lstStyle/>
          <a:p>
            <a:r>
              <a:rPr lang="fr-FR" sz="1400" dirty="0">
                <a:latin typeface="Arial Black" panose="020B0A04020102020204" pitchFamily="34" charset="0"/>
              </a:rPr>
              <a:t>Lycées Hors</a:t>
            </a:r>
          </a:p>
          <a:p>
            <a:r>
              <a:rPr lang="fr-FR" sz="1400" dirty="0">
                <a:latin typeface="Arial Black" panose="020B0A04020102020204" pitchFamily="34" charset="0"/>
              </a:rPr>
              <a:t>Département</a:t>
            </a:r>
          </a:p>
        </p:txBody>
      </p:sp>
      <p:sp>
        <p:nvSpPr>
          <p:cNvPr id="47" name="ZoneTexte 46">
            <a:extLst>
              <a:ext uri="{FF2B5EF4-FFF2-40B4-BE49-F238E27FC236}">
                <a16:creationId xmlns:a16="http://schemas.microsoft.com/office/drawing/2014/main" id="{AAA37040-840B-C03E-3F6C-D98A88BA09F8}"/>
              </a:ext>
            </a:extLst>
          </p:cNvPr>
          <p:cNvSpPr txBox="1"/>
          <p:nvPr/>
        </p:nvSpPr>
        <p:spPr>
          <a:xfrm>
            <a:off x="8870794" y="1975581"/>
            <a:ext cx="1099725" cy="523220"/>
          </a:xfrm>
          <a:prstGeom prst="rect">
            <a:avLst/>
          </a:prstGeom>
          <a:noFill/>
        </p:spPr>
        <p:txBody>
          <a:bodyPr wrap="none" rtlCol="0">
            <a:spAutoFit/>
          </a:bodyPr>
          <a:lstStyle/>
          <a:p>
            <a:pPr algn="ctr"/>
            <a:r>
              <a:rPr lang="fr-FR" sz="1400" dirty="0">
                <a:latin typeface="Arial Black" panose="020B0A04020102020204" pitchFamily="34" charset="0"/>
              </a:rPr>
              <a:t>Lycées </a:t>
            </a:r>
            <a:endParaRPr lang="fr-FR" sz="1400" dirty="0" smtClean="0">
              <a:latin typeface="Arial Black" panose="020B0A04020102020204" pitchFamily="34" charset="0"/>
            </a:endParaRPr>
          </a:p>
          <a:p>
            <a:pPr algn="ctr"/>
            <a:r>
              <a:rPr lang="fr-FR" sz="1400" dirty="0" smtClean="0">
                <a:latin typeface="Arial Black" panose="020B0A04020102020204" pitchFamily="34" charset="0"/>
              </a:rPr>
              <a:t>agricoles</a:t>
            </a:r>
            <a:endParaRPr lang="fr-FR" sz="1400" dirty="0">
              <a:latin typeface="Arial Black" panose="020B0A04020102020204" pitchFamily="34" charset="0"/>
            </a:endParaRPr>
          </a:p>
        </p:txBody>
      </p:sp>
    </p:spTree>
    <p:extLst>
      <p:ext uri="{BB962C8B-B14F-4D97-AF65-F5344CB8AC3E}">
        <p14:creationId xmlns:p14="http://schemas.microsoft.com/office/powerpoint/2010/main" val="29000899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au 8">
            <a:extLst>
              <a:ext uri="{FF2B5EF4-FFF2-40B4-BE49-F238E27FC236}">
                <a16:creationId xmlns:a16="http://schemas.microsoft.com/office/drawing/2014/main" id="{7647FB35-798E-A6C2-7A16-57005F486366}"/>
              </a:ext>
            </a:extLst>
          </p:cNvPr>
          <p:cNvGraphicFramePr>
            <a:graphicFrameLocks noGrp="1"/>
          </p:cNvGraphicFramePr>
          <p:nvPr>
            <p:extLst>
              <p:ext uri="{D42A27DB-BD31-4B8C-83A1-F6EECF244321}">
                <p14:modId xmlns:p14="http://schemas.microsoft.com/office/powerpoint/2010/main" val="3514578401"/>
              </p:ext>
            </p:extLst>
          </p:nvPr>
        </p:nvGraphicFramePr>
        <p:xfrm>
          <a:off x="231748" y="626255"/>
          <a:ext cx="10260000" cy="6336000"/>
        </p:xfrm>
        <a:graphic>
          <a:graphicData uri="http://schemas.openxmlformats.org/drawingml/2006/table">
            <a:tbl>
              <a:tblPr firstRow="1" bandRow="1">
                <a:tableStyleId>{5C22544A-7EE6-4342-B048-85BDC9FD1C3A}</a:tableStyleId>
              </a:tblPr>
              <a:tblGrid>
                <a:gridCol w="2052000">
                  <a:extLst>
                    <a:ext uri="{9D8B030D-6E8A-4147-A177-3AD203B41FA5}">
                      <a16:colId xmlns:a16="http://schemas.microsoft.com/office/drawing/2014/main" val="1971878900"/>
                    </a:ext>
                  </a:extLst>
                </a:gridCol>
                <a:gridCol w="2052000">
                  <a:extLst>
                    <a:ext uri="{9D8B030D-6E8A-4147-A177-3AD203B41FA5}">
                      <a16:colId xmlns:a16="http://schemas.microsoft.com/office/drawing/2014/main" val="3698600805"/>
                    </a:ext>
                  </a:extLst>
                </a:gridCol>
                <a:gridCol w="2052000">
                  <a:extLst>
                    <a:ext uri="{9D8B030D-6E8A-4147-A177-3AD203B41FA5}">
                      <a16:colId xmlns:a16="http://schemas.microsoft.com/office/drawing/2014/main" val="3786522829"/>
                    </a:ext>
                  </a:extLst>
                </a:gridCol>
                <a:gridCol w="2052000">
                  <a:extLst>
                    <a:ext uri="{9D8B030D-6E8A-4147-A177-3AD203B41FA5}">
                      <a16:colId xmlns:a16="http://schemas.microsoft.com/office/drawing/2014/main" val="1398072921"/>
                    </a:ext>
                  </a:extLst>
                </a:gridCol>
                <a:gridCol w="2052000">
                  <a:extLst>
                    <a:ext uri="{9D8B030D-6E8A-4147-A177-3AD203B41FA5}">
                      <a16:colId xmlns:a16="http://schemas.microsoft.com/office/drawing/2014/main" val="379502649"/>
                    </a:ext>
                  </a:extLst>
                </a:gridCol>
              </a:tblGrid>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425935632"/>
                  </a:ext>
                </a:extLst>
              </a:tr>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283521965"/>
                  </a:ext>
                </a:extLst>
              </a:tr>
            </a:tbl>
          </a:graphicData>
        </a:graphic>
      </p:graphicFrame>
      <p:pic>
        <p:nvPicPr>
          <p:cNvPr id="6" name="Image 5">
            <a:extLst>
              <a:ext uri="{FF2B5EF4-FFF2-40B4-BE49-F238E27FC236}">
                <a16:creationId xmlns:a16="http://schemas.microsoft.com/office/drawing/2014/main" id="{9FF6FF97-C844-D852-8B19-A17C9D3EB7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22252" y="1608253"/>
            <a:ext cx="1875760" cy="1806448"/>
          </a:xfrm>
          <a:prstGeom prst="rect">
            <a:avLst/>
          </a:prstGeom>
        </p:spPr>
      </p:pic>
      <p:pic>
        <p:nvPicPr>
          <p:cNvPr id="32" name="Image 31">
            <a:extLst>
              <a:ext uri="{FF2B5EF4-FFF2-40B4-BE49-F238E27FC236}">
                <a16:creationId xmlns:a16="http://schemas.microsoft.com/office/drawing/2014/main" id="{7DB92A2A-866B-0A86-DED6-F02202B549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441896" y="1608253"/>
            <a:ext cx="1875760" cy="1806448"/>
          </a:xfrm>
          <a:prstGeom prst="rect">
            <a:avLst/>
          </a:prstGeom>
        </p:spPr>
      </p:pic>
      <p:pic>
        <p:nvPicPr>
          <p:cNvPr id="34" name="Image 33">
            <a:extLst>
              <a:ext uri="{FF2B5EF4-FFF2-40B4-BE49-F238E27FC236}">
                <a16:creationId xmlns:a16="http://schemas.microsoft.com/office/drawing/2014/main" id="{0A0E45CA-E2C3-B281-6AF5-BB914FEE5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8525326" y="1608253"/>
            <a:ext cx="1875760" cy="1806448"/>
          </a:xfrm>
          <a:prstGeom prst="rect">
            <a:avLst/>
          </a:prstGeom>
        </p:spPr>
      </p:pic>
      <p:pic>
        <p:nvPicPr>
          <p:cNvPr id="36" name="Image 35">
            <a:extLst>
              <a:ext uri="{FF2B5EF4-FFF2-40B4-BE49-F238E27FC236}">
                <a16:creationId xmlns:a16="http://schemas.microsoft.com/office/drawing/2014/main" id="{741F4C87-8E80-CF8E-0E2B-4D46AE1379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8504308" y="4756202"/>
            <a:ext cx="1875760" cy="1806448"/>
          </a:xfrm>
          <a:prstGeom prst="rect">
            <a:avLst/>
          </a:prstGeom>
        </p:spPr>
      </p:pic>
      <p:pic>
        <p:nvPicPr>
          <p:cNvPr id="37" name="Image 36">
            <a:extLst>
              <a:ext uri="{FF2B5EF4-FFF2-40B4-BE49-F238E27FC236}">
                <a16:creationId xmlns:a16="http://schemas.microsoft.com/office/drawing/2014/main" id="{F296CA69-07DD-E86C-65E4-F66ADC36C9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460979" y="4756202"/>
            <a:ext cx="1875760" cy="1806448"/>
          </a:xfrm>
          <a:prstGeom prst="rect">
            <a:avLst/>
          </a:prstGeom>
        </p:spPr>
      </p:pic>
      <p:pic>
        <p:nvPicPr>
          <p:cNvPr id="38" name="Image 37">
            <a:extLst>
              <a:ext uri="{FF2B5EF4-FFF2-40B4-BE49-F238E27FC236}">
                <a16:creationId xmlns:a16="http://schemas.microsoft.com/office/drawing/2014/main" id="{90DE9452-F872-31E8-A634-95EDB2DAF9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417650" y="4756202"/>
            <a:ext cx="1875760" cy="1806448"/>
          </a:xfrm>
          <a:prstGeom prst="rect">
            <a:avLst/>
          </a:prstGeom>
        </p:spPr>
      </p:pic>
      <p:pic>
        <p:nvPicPr>
          <p:cNvPr id="39" name="Image 38">
            <a:extLst>
              <a:ext uri="{FF2B5EF4-FFF2-40B4-BE49-F238E27FC236}">
                <a16:creationId xmlns:a16="http://schemas.microsoft.com/office/drawing/2014/main" id="{6AFE03B9-36DD-C46D-B3B6-193AE67DD4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402606" y="1608253"/>
            <a:ext cx="1875760" cy="1806448"/>
          </a:xfrm>
          <a:prstGeom prst="rect">
            <a:avLst/>
          </a:prstGeom>
        </p:spPr>
      </p:pic>
      <p:pic>
        <p:nvPicPr>
          <p:cNvPr id="40" name="Image 39">
            <a:extLst>
              <a:ext uri="{FF2B5EF4-FFF2-40B4-BE49-F238E27FC236}">
                <a16:creationId xmlns:a16="http://schemas.microsoft.com/office/drawing/2014/main" id="{D91E88DC-91A7-394B-67CC-0E68E6AE9C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63316" y="1608253"/>
            <a:ext cx="1875760" cy="1806448"/>
          </a:xfrm>
          <a:prstGeom prst="rect">
            <a:avLst/>
          </a:prstGeom>
        </p:spPr>
      </p:pic>
      <p:pic>
        <p:nvPicPr>
          <p:cNvPr id="41" name="Image 40">
            <a:extLst>
              <a:ext uri="{FF2B5EF4-FFF2-40B4-BE49-F238E27FC236}">
                <a16:creationId xmlns:a16="http://schemas.microsoft.com/office/drawing/2014/main" id="{FC46CAC4-C661-8C3C-5B4E-E47821AD5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85796" y="4756202"/>
            <a:ext cx="1875760" cy="1806448"/>
          </a:xfrm>
          <a:prstGeom prst="rect">
            <a:avLst/>
          </a:prstGeom>
        </p:spPr>
      </p:pic>
      <p:pic>
        <p:nvPicPr>
          <p:cNvPr id="42" name="Image 41">
            <a:extLst>
              <a:ext uri="{FF2B5EF4-FFF2-40B4-BE49-F238E27FC236}">
                <a16:creationId xmlns:a16="http://schemas.microsoft.com/office/drawing/2014/main" id="{85A244DC-CCD7-3936-0AC1-3227F3E5E1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22253" y="4756202"/>
            <a:ext cx="1875760" cy="1806448"/>
          </a:xfrm>
          <a:prstGeom prst="rect">
            <a:avLst/>
          </a:prstGeom>
        </p:spPr>
      </p:pic>
      <p:sp>
        <p:nvSpPr>
          <p:cNvPr id="3" name="ZoneTexte 2">
            <a:extLst>
              <a:ext uri="{FF2B5EF4-FFF2-40B4-BE49-F238E27FC236}">
                <a16:creationId xmlns:a16="http://schemas.microsoft.com/office/drawing/2014/main" id="{C523674F-EE3A-5518-72D6-0A00CD2EE58C}"/>
              </a:ext>
            </a:extLst>
          </p:cNvPr>
          <p:cNvSpPr txBox="1"/>
          <p:nvPr/>
        </p:nvSpPr>
        <p:spPr>
          <a:xfrm rot="10800000">
            <a:off x="304377" y="952744"/>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5" name="ZoneTexte 4">
            <a:extLst>
              <a:ext uri="{FF2B5EF4-FFF2-40B4-BE49-F238E27FC236}">
                <a16:creationId xmlns:a16="http://schemas.microsoft.com/office/drawing/2014/main" id="{1B1B9C91-6FED-C0C8-847E-5CE3332F4570}"/>
              </a:ext>
            </a:extLst>
          </p:cNvPr>
          <p:cNvSpPr txBox="1"/>
          <p:nvPr/>
        </p:nvSpPr>
        <p:spPr>
          <a:xfrm rot="10800000">
            <a:off x="6453457" y="953067"/>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7" name="ZoneTexte 6">
            <a:extLst>
              <a:ext uri="{FF2B5EF4-FFF2-40B4-BE49-F238E27FC236}">
                <a16:creationId xmlns:a16="http://schemas.microsoft.com/office/drawing/2014/main" id="{DDAD21BB-7A4D-B146-968A-32DB2A773299}"/>
              </a:ext>
            </a:extLst>
          </p:cNvPr>
          <p:cNvSpPr txBox="1"/>
          <p:nvPr/>
        </p:nvSpPr>
        <p:spPr>
          <a:xfrm rot="10800000">
            <a:off x="8517804" y="953067"/>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18" name="ZoneTexte 17">
            <a:extLst>
              <a:ext uri="{FF2B5EF4-FFF2-40B4-BE49-F238E27FC236}">
                <a16:creationId xmlns:a16="http://schemas.microsoft.com/office/drawing/2014/main" id="{452089E0-9C08-7A0C-F614-29F583D0AA06}"/>
              </a:ext>
            </a:extLst>
          </p:cNvPr>
          <p:cNvSpPr txBox="1"/>
          <p:nvPr/>
        </p:nvSpPr>
        <p:spPr>
          <a:xfrm rot="10800000">
            <a:off x="322253" y="408617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19" name="ZoneTexte 18">
            <a:extLst>
              <a:ext uri="{FF2B5EF4-FFF2-40B4-BE49-F238E27FC236}">
                <a16:creationId xmlns:a16="http://schemas.microsoft.com/office/drawing/2014/main" id="{8177DA02-7CCA-3D4D-0957-DD3B939A15BA}"/>
              </a:ext>
            </a:extLst>
          </p:cNvPr>
          <p:cNvSpPr txBox="1"/>
          <p:nvPr/>
        </p:nvSpPr>
        <p:spPr>
          <a:xfrm rot="10800000">
            <a:off x="2387788" y="4101016"/>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0" name="ZoneTexte 19">
            <a:extLst>
              <a:ext uri="{FF2B5EF4-FFF2-40B4-BE49-F238E27FC236}">
                <a16:creationId xmlns:a16="http://schemas.microsoft.com/office/drawing/2014/main" id="{1DB3F90B-0013-AEFF-2452-D12EA1D5FC74}"/>
              </a:ext>
            </a:extLst>
          </p:cNvPr>
          <p:cNvSpPr txBox="1"/>
          <p:nvPr/>
        </p:nvSpPr>
        <p:spPr>
          <a:xfrm rot="10800000">
            <a:off x="4410128" y="4101016"/>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1" name="ZoneTexte 20">
            <a:extLst>
              <a:ext uri="{FF2B5EF4-FFF2-40B4-BE49-F238E27FC236}">
                <a16:creationId xmlns:a16="http://schemas.microsoft.com/office/drawing/2014/main" id="{486E869A-28FA-C8F0-FB5B-818ADE8C5C0D}"/>
              </a:ext>
            </a:extLst>
          </p:cNvPr>
          <p:cNvSpPr txBox="1"/>
          <p:nvPr/>
        </p:nvSpPr>
        <p:spPr>
          <a:xfrm rot="10800000">
            <a:off x="6453457" y="4101016"/>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2" name="ZoneTexte 21">
            <a:extLst>
              <a:ext uri="{FF2B5EF4-FFF2-40B4-BE49-F238E27FC236}">
                <a16:creationId xmlns:a16="http://schemas.microsoft.com/office/drawing/2014/main" id="{42BD61E9-E5CC-28BC-C035-EF21ABFC4F5B}"/>
              </a:ext>
            </a:extLst>
          </p:cNvPr>
          <p:cNvSpPr txBox="1"/>
          <p:nvPr/>
        </p:nvSpPr>
        <p:spPr>
          <a:xfrm rot="10800000">
            <a:off x="8537991" y="4101016"/>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3" name="ZoneTexte 22">
            <a:extLst>
              <a:ext uri="{FF2B5EF4-FFF2-40B4-BE49-F238E27FC236}">
                <a16:creationId xmlns:a16="http://schemas.microsoft.com/office/drawing/2014/main" id="{AC605444-2A3B-8E1A-A040-CE7077A498ED}"/>
              </a:ext>
            </a:extLst>
          </p:cNvPr>
          <p:cNvSpPr txBox="1"/>
          <p:nvPr/>
        </p:nvSpPr>
        <p:spPr>
          <a:xfrm rot="10800000">
            <a:off x="2366800" y="953067"/>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4" name="ZoneTexte 23">
            <a:extLst>
              <a:ext uri="{FF2B5EF4-FFF2-40B4-BE49-F238E27FC236}">
                <a16:creationId xmlns:a16="http://schemas.microsoft.com/office/drawing/2014/main" id="{25AC0377-D6B3-8C56-4846-A0C0FFE86D31}"/>
              </a:ext>
            </a:extLst>
          </p:cNvPr>
          <p:cNvSpPr txBox="1"/>
          <p:nvPr/>
        </p:nvSpPr>
        <p:spPr>
          <a:xfrm rot="10800000">
            <a:off x="4402606" y="954638"/>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5" name="Rectangle : coins arrondis 53">
            <a:extLst>
              <a:ext uri="{FF2B5EF4-FFF2-40B4-BE49-F238E27FC236}">
                <a16:creationId xmlns:a16="http://schemas.microsoft.com/office/drawing/2014/main" id="{6E3CDC7F-4727-6DF7-2AC2-204B151AFADE}"/>
              </a:ext>
            </a:extLst>
          </p:cNvPr>
          <p:cNvSpPr/>
          <p:nvPr/>
        </p:nvSpPr>
        <p:spPr>
          <a:xfrm>
            <a:off x="231748" y="3794255"/>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53">
            <a:extLst>
              <a:ext uri="{FF2B5EF4-FFF2-40B4-BE49-F238E27FC236}">
                <a16:creationId xmlns:a16="http://schemas.microsoft.com/office/drawing/2014/main" id="{6E3CDC7F-4727-6DF7-2AC2-204B151AFADE}"/>
              </a:ext>
            </a:extLst>
          </p:cNvPr>
          <p:cNvSpPr/>
          <p:nvPr/>
        </p:nvSpPr>
        <p:spPr>
          <a:xfrm>
            <a:off x="2294176" y="3787484"/>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oins arrondis 53">
            <a:extLst>
              <a:ext uri="{FF2B5EF4-FFF2-40B4-BE49-F238E27FC236}">
                <a16:creationId xmlns:a16="http://schemas.microsoft.com/office/drawing/2014/main" id="{6E3CDC7F-4727-6DF7-2AC2-204B151AFADE}"/>
              </a:ext>
            </a:extLst>
          </p:cNvPr>
          <p:cNvSpPr/>
          <p:nvPr/>
        </p:nvSpPr>
        <p:spPr>
          <a:xfrm>
            <a:off x="4342846" y="3787484"/>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53">
            <a:extLst>
              <a:ext uri="{FF2B5EF4-FFF2-40B4-BE49-F238E27FC236}">
                <a16:creationId xmlns:a16="http://schemas.microsoft.com/office/drawing/2014/main" id="{6E3CDC7F-4727-6DF7-2AC2-204B151AFADE}"/>
              </a:ext>
            </a:extLst>
          </p:cNvPr>
          <p:cNvSpPr/>
          <p:nvPr/>
        </p:nvSpPr>
        <p:spPr>
          <a:xfrm>
            <a:off x="4359723" y="626255"/>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53">
            <a:extLst>
              <a:ext uri="{FF2B5EF4-FFF2-40B4-BE49-F238E27FC236}">
                <a16:creationId xmlns:a16="http://schemas.microsoft.com/office/drawing/2014/main" id="{6E3CDC7F-4727-6DF7-2AC2-204B151AFADE}"/>
              </a:ext>
            </a:extLst>
          </p:cNvPr>
          <p:cNvSpPr/>
          <p:nvPr/>
        </p:nvSpPr>
        <p:spPr>
          <a:xfrm>
            <a:off x="6388215" y="639797"/>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 coins arrondis 53">
            <a:extLst>
              <a:ext uri="{FF2B5EF4-FFF2-40B4-BE49-F238E27FC236}">
                <a16:creationId xmlns:a16="http://schemas.microsoft.com/office/drawing/2014/main" id="{6E3CDC7F-4727-6DF7-2AC2-204B151AFADE}"/>
              </a:ext>
            </a:extLst>
          </p:cNvPr>
          <p:cNvSpPr/>
          <p:nvPr/>
        </p:nvSpPr>
        <p:spPr>
          <a:xfrm>
            <a:off x="6394407" y="3807797"/>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 coins arrondis 53">
            <a:extLst>
              <a:ext uri="{FF2B5EF4-FFF2-40B4-BE49-F238E27FC236}">
                <a16:creationId xmlns:a16="http://schemas.microsoft.com/office/drawing/2014/main" id="{6E3CDC7F-4727-6DF7-2AC2-204B151AFADE}"/>
              </a:ext>
            </a:extLst>
          </p:cNvPr>
          <p:cNvSpPr/>
          <p:nvPr/>
        </p:nvSpPr>
        <p:spPr>
          <a:xfrm>
            <a:off x="8452563" y="3794255"/>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 coins arrondis 53">
            <a:extLst>
              <a:ext uri="{FF2B5EF4-FFF2-40B4-BE49-F238E27FC236}">
                <a16:creationId xmlns:a16="http://schemas.microsoft.com/office/drawing/2014/main" id="{6E3CDC7F-4727-6DF7-2AC2-204B151AFADE}"/>
              </a:ext>
            </a:extLst>
          </p:cNvPr>
          <p:cNvSpPr/>
          <p:nvPr/>
        </p:nvSpPr>
        <p:spPr>
          <a:xfrm>
            <a:off x="8452563" y="626255"/>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53">
            <a:extLst>
              <a:ext uri="{FF2B5EF4-FFF2-40B4-BE49-F238E27FC236}">
                <a16:creationId xmlns:a16="http://schemas.microsoft.com/office/drawing/2014/main" id="{6E3CDC7F-4727-6DF7-2AC2-204B151AFADE}"/>
              </a:ext>
            </a:extLst>
          </p:cNvPr>
          <p:cNvSpPr/>
          <p:nvPr/>
        </p:nvSpPr>
        <p:spPr>
          <a:xfrm>
            <a:off x="242821" y="632218"/>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Rectangle : coins arrondis 53">
            <a:extLst>
              <a:ext uri="{FF2B5EF4-FFF2-40B4-BE49-F238E27FC236}">
                <a16:creationId xmlns:a16="http://schemas.microsoft.com/office/drawing/2014/main" id="{6E3CDC7F-4727-6DF7-2AC2-204B151AFADE}"/>
              </a:ext>
            </a:extLst>
          </p:cNvPr>
          <p:cNvSpPr/>
          <p:nvPr/>
        </p:nvSpPr>
        <p:spPr>
          <a:xfrm>
            <a:off x="2310769" y="612713"/>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587738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215906" y="611837"/>
          <a:ext cx="10260000" cy="6336000"/>
        </p:xfrm>
        <a:graphic>
          <a:graphicData uri="http://schemas.openxmlformats.org/drawingml/2006/table">
            <a:tbl>
              <a:tblPr firstRow="1" bandRow="1">
                <a:tableStyleId>{5C22544A-7EE6-4342-B048-85BDC9FD1C3A}</a:tableStyleId>
              </a:tblPr>
              <a:tblGrid>
                <a:gridCol w="2052000">
                  <a:extLst>
                    <a:ext uri="{9D8B030D-6E8A-4147-A177-3AD203B41FA5}">
                      <a16:colId xmlns:a16="http://schemas.microsoft.com/office/drawing/2014/main" val="1971878900"/>
                    </a:ext>
                  </a:extLst>
                </a:gridCol>
                <a:gridCol w="2052000">
                  <a:extLst>
                    <a:ext uri="{9D8B030D-6E8A-4147-A177-3AD203B41FA5}">
                      <a16:colId xmlns:a16="http://schemas.microsoft.com/office/drawing/2014/main" val="3698600805"/>
                    </a:ext>
                  </a:extLst>
                </a:gridCol>
                <a:gridCol w="2052000">
                  <a:extLst>
                    <a:ext uri="{9D8B030D-6E8A-4147-A177-3AD203B41FA5}">
                      <a16:colId xmlns:a16="http://schemas.microsoft.com/office/drawing/2014/main" val="3786522829"/>
                    </a:ext>
                  </a:extLst>
                </a:gridCol>
                <a:gridCol w="2052000">
                  <a:extLst>
                    <a:ext uri="{9D8B030D-6E8A-4147-A177-3AD203B41FA5}">
                      <a16:colId xmlns:a16="http://schemas.microsoft.com/office/drawing/2014/main" val="1398072921"/>
                    </a:ext>
                  </a:extLst>
                </a:gridCol>
                <a:gridCol w="2052000">
                  <a:extLst>
                    <a:ext uri="{9D8B030D-6E8A-4147-A177-3AD203B41FA5}">
                      <a16:colId xmlns:a16="http://schemas.microsoft.com/office/drawing/2014/main" val="379502649"/>
                    </a:ext>
                  </a:extLst>
                </a:gridCol>
              </a:tblGrid>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25935632"/>
                  </a:ext>
                </a:extLst>
              </a:tr>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3521965"/>
                  </a:ext>
                </a:extLst>
              </a:tr>
            </a:tbl>
          </a:graphicData>
        </a:graphic>
      </p:graphicFrame>
      <p:sp>
        <p:nvSpPr>
          <p:cNvPr id="3" name="Rectangle : coins arrondis 2">
            <a:extLst>
              <a:ext uri="{FF2B5EF4-FFF2-40B4-BE49-F238E27FC236}">
                <a16:creationId xmlns:a16="http://schemas.microsoft.com/office/drawing/2014/main" id="{666612E3-8E0F-CE2E-C375-61C86950752A}"/>
              </a:ext>
            </a:extLst>
          </p:cNvPr>
          <p:cNvSpPr/>
          <p:nvPr/>
        </p:nvSpPr>
        <p:spPr>
          <a:xfrm>
            <a:off x="215906" y="602026"/>
            <a:ext cx="2042662" cy="3177811"/>
          </a:xfrm>
          <a:prstGeom prst="roundRect">
            <a:avLst>
              <a:gd name="adj" fmla="val 16667"/>
            </a:avLst>
          </a:prstGeom>
          <a:solidFill>
            <a:schemeClr val="bg2">
              <a:lumMod val="9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7" name="Rectangle : coins arrondis 6">
            <a:extLst>
              <a:ext uri="{FF2B5EF4-FFF2-40B4-BE49-F238E27FC236}">
                <a16:creationId xmlns:a16="http://schemas.microsoft.com/office/drawing/2014/main" id="{9E08C007-0E38-5671-5511-041CF4839B43}"/>
              </a:ext>
            </a:extLst>
          </p:cNvPr>
          <p:cNvSpPr/>
          <p:nvPr/>
        </p:nvSpPr>
        <p:spPr>
          <a:xfrm>
            <a:off x="2278459" y="602025"/>
            <a:ext cx="2009788" cy="3177811"/>
          </a:xfrm>
          <a:prstGeom prst="roundRect">
            <a:avLst>
              <a:gd name="adj" fmla="val 16667"/>
            </a:avLst>
          </a:prstGeom>
          <a:solidFill>
            <a:schemeClr val="bg2">
              <a:lumMod val="9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8" name="Rectangle : coins arrondis 7">
            <a:extLst>
              <a:ext uri="{FF2B5EF4-FFF2-40B4-BE49-F238E27FC236}">
                <a16:creationId xmlns:a16="http://schemas.microsoft.com/office/drawing/2014/main" id="{A989DF3E-FBDB-74DF-053F-0C6B71EF1C9D}"/>
              </a:ext>
            </a:extLst>
          </p:cNvPr>
          <p:cNvSpPr/>
          <p:nvPr/>
        </p:nvSpPr>
        <p:spPr>
          <a:xfrm>
            <a:off x="4288247" y="611837"/>
            <a:ext cx="2042662" cy="3177811"/>
          </a:xfrm>
          <a:prstGeom prst="roundRect">
            <a:avLst>
              <a:gd name="adj" fmla="val 16667"/>
            </a:avLst>
          </a:prstGeom>
          <a:solidFill>
            <a:schemeClr val="bg2">
              <a:lumMod val="9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9" name="Rectangle : coins arrondis 8">
            <a:extLst>
              <a:ext uri="{FF2B5EF4-FFF2-40B4-BE49-F238E27FC236}">
                <a16:creationId xmlns:a16="http://schemas.microsoft.com/office/drawing/2014/main" id="{7090D875-DBA9-8031-B130-EBB623662FED}"/>
              </a:ext>
            </a:extLst>
          </p:cNvPr>
          <p:cNvSpPr/>
          <p:nvPr/>
        </p:nvSpPr>
        <p:spPr>
          <a:xfrm>
            <a:off x="6328298" y="626005"/>
            <a:ext cx="2042662" cy="3177811"/>
          </a:xfrm>
          <a:prstGeom prst="roundRect">
            <a:avLst>
              <a:gd name="adj" fmla="val 16667"/>
            </a:avLst>
          </a:prstGeom>
          <a:solidFill>
            <a:schemeClr val="bg2">
              <a:lumMod val="9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0" name="Rectangle : coins arrondis 9">
            <a:extLst>
              <a:ext uri="{FF2B5EF4-FFF2-40B4-BE49-F238E27FC236}">
                <a16:creationId xmlns:a16="http://schemas.microsoft.com/office/drawing/2014/main" id="{2772B9F5-B176-DFB1-0F1F-B7F5DAA467EC}"/>
              </a:ext>
            </a:extLst>
          </p:cNvPr>
          <p:cNvSpPr/>
          <p:nvPr/>
        </p:nvSpPr>
        <p:spPr>
          <a:xfrm>
            <a:off x="8443190" y="611837"/>
            <a:ext cx="2042662" cy="3177811"/>
          </a:xfrm>
          <a:prstGeom prst="roundRect">
            <a:avLst>
              <a:gd name="adj" fmla="val 16667"/>
            </a:avLst>
          </a:prstGeom>
          <a:solidFill>
            <a:schemeClr val="bg2">
              <a:lumMod val="9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2" name="Rectangle : coins arrondis 11">
            <a:extLst>
              <a:ext uri="{FF2B5EF4-FFF2-40B4-BE49-F238E27FC236}">
                <a16:creationId xmlns:a16="http://schemas.microsoft.com/office/drawing/2014/main" id="{E12D8D39-5E5B-697E-670E-4FDDE7ECC838}"/>
              </a:ext>
            </a:extLst>
          </p:cNvPr>
          <p:cNvSpPr/>
          <p:nvPr/>
        </p:nvSpPr>
        <p:spPr>
          <a:xfrm>
            <a:off x="6543937" y="1293772"/>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3" name="Rectangle : coins arrondis 12">
            <a:extLst>
              <a:ext uri="{FF2B5EF4-FFF2-40B4-BE49-F238E27FC236}">
                <a16:creationId xmlns:a16="http://schemas.microsoft.com/office/drawing/2014/main" id="{17ACBEB9-7764-F4F8-B77B-CEE44D98A1A1}"/>
              </a:ext>
            </a:extLst>
          </p:cNvPr>
          <p:cNvSpPr/>
          <p:nvPr/>
        </p:nvSpPr>
        <p:spPr>
          <a:xfrm>
            <a:off x="4478770" y="1283516"/>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4" name="Rectangle : coins arrondis 13">
            <a:extLst>
              <a:ext uri="{FF2B5EF4-FFF2-40B4-BE49-F238E27FC236}">
                <a16:creationId xmlns:a16="http://schemas.microsoft.com/office/drawing/2014/main" id="{1EFD2344-60A4-BDC0-CFA1-DCB54ACFD58B}"/>
              </a:ext>
            </a:extLst>
          </p:cNvPr>
          <p:cNvSpPr/>
          <p:nvPr/>
        </p:nvSpPr>
        <p:spPr>
          <a:xfrm>
            <a:off x="2425300" y="1251532"/>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5" name="Rectangle : coins arrondis 14">
            <a:extLst>
              <a:ext uri="{FF2B5EF4-FFF2-40B4-BE49-F238E27FC236}">
                <a16:creationId xmlns:a16="http://schemas.microsoft.com/office/drawing/2014/main" id="{018CFA63-7D1B-E9CF-5992-93EFE91DCA57}"/>
              </a:ext>
            </a:extLst>
          </p:cNvPr>
          <p:cNvSpPr/>
          <p:nvPr/>
        </p:nvSpPr>
        <p:spPr>
          <a:xfrm>
            <a:off x="399097" y="1293774"/>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 name="Rectangle : coins arrondis 3">
            <a:extLst>
              <a:ext uri="{FF2B5EF4-FFF2-40B4-BE49-F238E27FC236}">
                <a16:creationId xmlns:a16="http://schemas.microsoft.com/office/drawing/2014/main" id="{E827085C-58E8-4E28-8D69-B413802E739E}"/>
              </a:ext>
            </a:extLst>
          </p:cNvPr>
          <p:cNvSpPr/>
          <p:nvPr/>
        </p:nvSpPr>
        <p:spPr>
          <a:xfrm>
            <a:off x="8616437" y="1293771"/>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6" name="Rectangle 144">
            <a:extLst>
              <a:ext uri="{FF2B5EF4-FFF2-40B4-BE49-F238E27FC236}">
                <a16:creationId xmlns:a16="http://schemas.microsoft.com/office/drawing/2014/main" id="{CAAF85CA-4BE0-FFE2-6A7A-D75149B131BD}"/>
              </a:ext>
            </a:extLst>
          </p:cNvPr>
          <p:cNvSpPr/>
          <p:nvPr/>
        </p:nvSpPr>
        <p:spPr>
          <a:xfrm>
            <a:off x="2356852" y="873704"/>
            <a:ext cx="1601018" cy="26767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Franklin Gothic Heavy"/>
                <a:ea typeface="DejaVu Sans"/>
              </a:rPr>
              <a:t>4. </a:t>
            </a:r>
            <a:r>
              <a:rPr lang="fr-FR" sz="1400" spc="-1" dirty="0">
                <a:solidFill>
                  <a:srgbClr val="000000"/>
                </a:solidFill>
                <a:latin typeface="Franklin Gothic Heavy"/>
                <a:ea typeface="DejaVu Sans"/>
              </a:rPr>
              <a:t>Motivations</a:t>
            </a:r>
            <a:endParaRPr lang="fr-FR" sz="1400" b="0" strike="noStrike" spc="-1" dirty="0">
              <a:latin typeface="Arial"/>
            </a:endParaRPr>
          </a:p>
        </p:txBody>
      </p:sp>
      <p:sp>
        <p:nvSpPr>
          <p:cNvPr id="18" name="Rectangle 144">
            <a:extLst>
              <a:ext uri="{FF2B5EF4-FFF2-40B4-BE49-F238E27FC236}">
                <a16:creationId xmlns:a16="http://schemas.microsoft.com/office/drawing/2014/main" id="{6982C5DD-0584-A332-EC56-D4D08C397F8E}"/>
              </a:ext>
            </a:extLst>
          </p:cNvPr>
          <p:cNvSpPr/>
          <p:nvPr/>
        </p:nvSpPr>
        <p:spPr>
          <a:xfrm>
            <a:off x="8496172" y="910114"/>
            <a:ext cx="1601018" cy="26767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Franklin Gothic Heavy"/>
                <a:ea typeface="DejaVu Sans"/>
              </a:rPr>
              <a:t>4. </a:t>
            </a:r>
            <a:r>
              <a:rPr lang="fr-FR" sz="1400" spc="-1" dirty="0">
                <a:solidFill>
                  <a:srgbClr val="000000"/>
                </a:solidFill>
                <a:latin typeface="Franklin Gothic Heavy"/>
                <a:ea typeface="DejaVu Sans"/>
              </a:rPr>
              <a:t>Motivations</a:t>
            </a:r>
            <a:endParaRPr lang="fr-FR" sz="1400" b="0" strike="noStrike" spc="-1" dirty="0">
              <a:latin typeface="Arial"/>
            </a:endParaRPr>
          </a:p>
        </p:txBody>
      </p:sp>
      <p:sp>
        <p:nvSpPr>
          <p:cNvPr id="19" name="Rectangle 144">
            <a:extLst>
              <a:ext uri="{FF2B5EF4-FFF2-40B4-BE49-F238E27FC236}">
                <a16:creationId xmlns:a16="http://schemas.microsoft.com/office/drawing/2014/main" id="{4BF5F48D-DE5B-27DF-4E28-4DDD122E2D97}"/>
              </a:ext>
            </a:extLst>
          </p:cNvPr>
          <p:cNvSpPr/>
          <p:nvPr/>
        </p:nvSpPr>
        <p:spPr>
          <a:xfrm>
            <a:off x="6429193" y="900897"/>
            <a:ext cx="1601018" cy="26767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Franklin Gothic Heavy"/>
                <a:ea typeface="DejaVu Sans"/>
              </a:rPr>
              <a:t>4. </a:t>
            </a:r>
            <a:r>
              <a:rPr lang="fr-FR" sz="1400" spc="-1" dirty="0">
                <a:solidFill>
                  <a:srgbClr val="000000"/>
                </a:solidFill>
                <a:latin typeface="Franklin Gothic Heavy"/>
                <a:ea typeface="DejaVu Sans"/>
              </a:rPr>
              <a:t>Motivations</a:t>
            </a:r>
            <a:endParaRPr lang="fr-FR" sz="1400" b="0" strike="noStrike" spc="-1" dirty="0">
              <a:latin typeface="Arial"/>
            </a:endParaRPr>
          </a:p>
        </p:txBody>
      </p:sp>
      <p:sp>
        <p:nvSpPr>
          <p:cNvPr id="20" name="Rectangle 144">
            <a:extLst>
              <a:ext uri="{FF2B5EF4-FFF2-40B4-BE49-F238E27FC236}">
                <a16:creationId xmlns:a16="http://schemas.microsoft.com/office/drawing/2014/main" id="{8995279F-CC71-7EDE-7395-195FF20C7AB8}"/>
              </a:ext>
            </a:extLst>
          </p:cNvPr>
          <p:cNvSpPr/>
          <p:nvPr/>
        </p:nvSpPr>
        <p:spPr>
          <a:xfrm>
            <a:off x="316801" y="873704"/>
            <a:ext cx="1601018" cy="26767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Franklin Gothic Heavy"/>
                <a:ea typeface="DejaVu Sans"/>
              </a:rPr>
              <a:t>4. </a:t>
            </a:r>
            <a:r>
              <a:rPr lang="fr-FR" sz="1400" spc="-1" dirty="0">
                <a:solidFill>
                  <a:srgbClr val="000000"/>
                </a:solidFill>
                <a:latin typeface="Franklin Gothic Heavy"/>
                <a:ea typeface="DejaVu Sans"/>
              </a:rPr>
              <a:t>Motivations</a:t>
            </a:r>
            <a:endParaRPr lang="fr-FR" sz="1400" b="0" strike="noStrike" spc="-1" dirty="0">
              <a:latin typeface="Arial"/>
            </a:endParaRPr>
          </a:p>
        </p:txBody>
      </p:sp>
      <p:sp>
        <p:nvSpPr>
          <p:cNvPr id="5" name="Rectangle 144">
            <a:extLst>
              <a:ext uri="{FF2B5EF4-FFF2-40B4-BE49-F238E27FC236}">
                <a16:creationId xmlns:a16="http://schemas.microsoft.com/office/drawing/2014/main" id="{93AF405A-9EE7-F791-95A0-6CE72E3AEF80}"/>
              </a:ext>
            </a:extLst>
          </p:cNvPr>
          <p:cNvSpPr/>
          <p:nvPr/>
        </p:nvSpPr>
        <p:spPr>
          <a:xfrm>
            <a:off x="4370849" y="900897"/>
            <a:ext cx="1601018" cy="26767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Franklin Gothic Heavy"/>
                <a:ea typeface="DejaVu Sans"/>
              </a:rPr>
              <a:t>4. </a:t>
            </a:r>
            <a:r>
              <a:rPr lang="fr-FR" sz="1400" spc="-1" dirty="0">
                <a:solidFill>
                  <a:srgbClr val="000000"/>
                </a:solidFill>
                <a:latin typeface="Franklin Gothic Heavy"/>
                <a:ea typeface="DejaVu Sans"/>
              </a:rPr>
              <a:t>Motivations</a:t>
            </a:r>
            <a:endParaRPr lang="fr-FR" sz="1400" b="0" strike="noStrike" spc="-1" dirty="0">
              <a:latin typeface="Arial"/>
            </a:endParaRPr>
          </a:p>
        </p:txBody>
      </p:sp>
      <p:pic>
        <p:nvPicPr>
          <p:cNvPr id="21" name="Image 2">
            <a:extLst>
              <a:ext uri="{FF2B5EF4-FFF2-40B4-BE49-F238E27FC236}">
                <a16:creationId xmlns:a16="http://schemas.microsoft.com/office/drawing/2014/main" id="{FB3BB7A7-E3CB-43DB-E204-EAEB3675AD99}"/>
              </a:ext>
            </a:extLst>
          </p:cNvPr>
          <p:cNvPicPr/>
          <p:nvPr/>
        </p:nvPicPr>
        <p:blipFill>
          <a:blip r:embed="rId2"/>
          <a:stretch/>
        </p:blipFill>
        <p:spPr>
          <a:xfrm>
            <a:off x="5722507" y="715681"/>
            <a:ext cx="422607" cy="515487"/>
          </a:xfrm>
          <a:prstGeom prst="rect">
            <a:avLst/>
          </a:prstGeom>
          <a:ln w="0">
            <a:noFill/>
          </a:ln>
        </p:spPr>
      </p:pic>
      <p:pic>
        <p:nvPicPr>
          <p:cNvPr id="22" name="Image 2">
            <a:extLst>
              <a:ext uri="{FF2B5EF4-FFF2-40B4-BE49-F238E27FC236}">
                <a16:creationId xmlns:a16="http://schemas.microsoft.com/office/drawing/2014/main" id="{CAED7818-249C-F4FC-A7DA-1FE06E29DC55}"/>
              </a:ext>
            </a:extLst>
          </p:cNvPr>
          <p:cNvPicPr/>
          <p:nvPr/>
        </p:nvPicPr>
        <p:blipFill>
          <a:blip r:embed="rId2"/>
          <a:stretch/>
        </p:blipFill>
        <p:spPr>
          <a:xfrm>
            <a:off x="9823182" y="715681"/>
            <a:ext cx="422607" cy="515487"/>
          </a:xfrm>
          <a:prstGeom prst="rect">
            <a:avLst/>
          </a:prstGeom>
          <a:ln w="0">
            <a:noFill/>
          </a:ln>
        </p:spPr>
      </p:pic>
      <p:pic>
        <p:nvPicPr>
          <p:cNvPr id="23" name="Image 2">
            <a:extLst>
              <a:ext uri="{FF2B5EF4-FFF2-40B4-BE49-F238E27FC236}">
                <a16:creationId xmlns:a16="http://schemas.microsoft.com/office/drawing/2014/main" id="{6BB9D121-CEC7-3648-0581-0B156CBAF190}"/>
              </a:ext>
            </a:extLst>
          </p:cNvPr>
          <p:cNvPicPr/>
          <p:nvPr/>
        </p:nvPicPr>
        <p:blipFill>
          <a:blip r:embed="rId2"/>
          <a:stretch/>
        </p:blipFill>
        <p:spPr>
          <a:xfrm>
            <a:off x="7773542" y="715682"/>
            <a:ext cx="422607" cy="515487"/>
          </a:xfrm>
          <a:prstGeom prst="rect">
            <a:avLst/>
          </a:prstGeom>
          <a:ln w="0">
            <a:noFill/>
          </a:ln>
        </p:spPr>
      </p:pic>
      <p:pic>
        <p:nvPicPr>
          <p:cNvPr id="6" name="Image 2">
            <a:extLst>
              <a:ext uri="{FF2B5EF4-FFF2-40B4-BE49-F238E27FC236}">
                <a16:creationId xmlns:a16="http://schemas.microsoft.com/office/drawing/2014/main" id="{E9E2586C-17FF-6DC3-5882-B39CACF7E3E2}"/>
              </a:ext>
            </a:extLst>
          </p:cNvPr>
          <p:cNvPicPr/>
          <p:nvPr/>
        </p:nvPicPr>
        <p:blipFill>
          <a:blip r:embed="rId2"/>
          <a:stretch/>
        </p:blipFill>
        <p:spPr>
          <a:xfrm>
            <a:off x="3682456" y="702086"/>
            <a:ext cx="422607" cy="515487"/>
          </a:xfrm>
          <a:prstGeom prst="rect">
            <a:avLst/>
          </a:prstGeom>
          <a:ln w="0">
            <a:noFill/>
          </a:ln>
        </p:spPr>
      </p:pic>
      <p:pic>
        <p:nvPicPr>
          <p:cNvPr id="25" name="Image 2">
            <a:extLst>
              <a:ext uri="{FF2B5EF4-FFF2-40B4-BE49-F238E27FC236}">
                <a16:creationId xmlns:a16="http://schemas.microsoft.com/office/drawing/2014/main" id="{9418D3ED-2877-49FA-1E93-66CC3E9C84F9}"/>
              </a:ext>
            </a:extLst>
          </p:cNvPr>
          <p:cNvPicPr/>
          <p:nvPr/>
        </p:nvPicPr>
        <p:blipFill>
          <a:blip r:embed="rId2"/>
          <a:stretch/>
        </p:blipFill>
        <p:spPr>
          <a:xfrm>
            <a:off x="1652769" y="702086"/>
            <a:ext cx="422607" cy="515487"/>
          </a:xfrm>
          <a:prstGeom prst="rect">
            <a:avLst/>
          </a:prstGeom>
          <a:ln w="0">
            <a:noFill/>
          </a:ln>
        </p:spPr>
      </p:pic>
      <p:sp>
        <p:nvSpPr>
          <p:cNvPr id="30" name="Rectangle : coins arrondis 4">
            <a:extLst>
              <a:ext uri="{FF2B5EF4-FFF2-40B4-BE49-F238E27FC236}">
                <a16:creationId xmlns:a16="http://schemas.microsoft.com/office/drawing/2014/main" id="{4E7105CE-37A2-1A96-92BB-C1E90C4573AB}"/>
              </a:ext>
            </a:extLst>
          </p:cNvPr>
          <p:cNvSpPr/>
          <p:nvPr/>
        </p:nvSpPr>
        <p:spPr>
          <a:xfrm>
            <a:off x="230973" y="3803816"/>
            <a:ext cx="2016449" cy="3111699"/>
          </a:xfrm>
          <a:prstGeom prst="roundRect">
            <a:avLst>
              <a:gd name="adj" fmla="val 16667"/>
            </a:avLst>
          </a:prstGeom>
          <a:solidFill>
            <a:schemeClr val="bg1">
              <a:lumMod val="5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1" name="Rectangle : coins arrondis 4">
            <a:extLst>
              <a:ext uri="{FF2B5EF4-FFF2-40B4-BE49-F238E27FC236}">
                <a16:creationId xmlns:a16="http://schemas.microsoft.com/office/drawing/2014/main" id="{A5440A06-08BF-9A9C-35E5-A00E4434DF5F}"/>
              </a:ext>
            </a:extLst>
          </p:cNvPr>
          <p:cNvSpPr/>
          <p:nvPr/>
        </p:nvSpPr>
        <p:spPr>
          <a:xfrm>
            <a:off x="2266762" y="3815701"/>
            <a:ext cx="2016449" cy="3111699"/>
          </a:xfrm>
          <a:prstGeom prst="roundRect">
            <a:avLst>
              <a:gd name="adj" fmla="val 16667"/>
            </a:avLst>
          </a:prstGeom>
          <a:solidFill>
            <a:schemeClr val="bg1">
              <a:lumMod val="5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2" name="Rectangle : coins arrondis 4">
            <a:extLst>
              <a:ext uri="{FF2B5EF4-FFF2-40B4-BE49-F238E27FC236}">
                <a16:creationId xmlns:a16="http://schemas.microsoft.com/office/drawing/2014/main" id="{2E7D8BEB-EEFC-AA36-AA45-DEC152AF5EA9}"/>
              </a:ext>
            </a:extLst>
          </p:cNvPr>
          <p:cNvSpPr/>
          <p:nvPr/>
        </p:nvSpPr>
        <p:spPr>
          <a:xfrm>
            <a:off x="4330957" y="3815701"/>
            <a:ext cx="2016449" cy="3111699"/>
          </a:xfrm>
          <a:prstGeom prst="roundRect">
            <a:avLst>
              <a:gd name="adj" fmla="val 16667"/>
            </a:avLst>
          </a:prstGeom>
          <a:solidFill>
            <a:schemeClr val="bg1">
              <a:lumMod val="5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3" name="Rectangle : coins arrondis 4">
            <a:extLst>
              <a:ext uri="{FF2B5EF4-FFF2-40B4-BE49-F238E27FC236}">
                <a16:creationId xmlns:a16="http://schemas.microsoft.com/office/drawing/2014/main" id="{2F3FEB8B-C53E-78B5-82C9-B11EC65F7220}"/>
              </a:ext>
            </a:extLst>
          </p:cNvPr>
          <p:cNvSpPr/>
          <p:nvPr/>
        </p:nvSpPr>
        <p:spPr>
          <a:xfrm>
            <a:off x="6373851" y="3803816"/>
            <a:ext cx="2016449" cy="3111699"/>
          </a:xfrm>
          <a:prstGeom prst="roundRect">
            <a:avLst>
              <a:gd name="adj" fmla="val 16667"/>
            </a:avLst>
          </a:prstGeom>
          <a:solidFill>
            <a:schemeClr val="bg1">
              <a:lumMod val="5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4" name="Rectangle : coins arrondis 4">
            <a:extLst>
              <a:ext uri="{FF2B5EF4-FFF2-40B4-BE49-F238E27FC236}">
                <a16:creationId xmlns:a16="http://schemas.microsoft.com/office/drawing/2014/main" id="{C33645FA-1A09-5B65-2F5A-8E593C7B09E5}"/>
              </a:ext>
            </a:extLst>
          </p:cNvPr>
          <p:cNvSpPr/>
          <p:nvPr/>
        </p:nvSpPr>
        <p:spPr>
          <a:xfrm>
            <a:off x="8443190" y="3826063"/>
            <a:ext cx="2016449" cy="3111699"/>
          </a:xfrm>
          <a:prstGeom prst="roundRect">
            <a:avLst>
              <a:gd name="adj" fmla="val 16667"/>
            </a:avLst>
          </a:prstGeom>
          <a:solidFill>
            <a:schemeClr val="bg1">
              <a:lumMod val="50000"/>
            </a:schemeClr>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5" name="Rectangle : coins arrondis 34">
            <a:extLst>
              <a:ext uri="{FF2B5EF4-FFF2-40B4-BE49-F238E27FC236}">
                <a16:creationId xmlns:a16="http://schemas.microsoft.com/office/drawing/2014/main" id="{8C749AC1-BD81-042B-AC2B-964AB5FDF3B1}"/>
              </a:ext>
            </a:extLst>
          </p:cNvPr>
          <p:cNvSpPr/>
          <p:nvPr/>
        </p:nvSpPr>
        <p:spPr>
          <a:xfrm>
            <a:off x="420397" y="4375848"/>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6" name="Rectangle : coins arrondis 35">
            <a:extLst>
              <a:ext uri="{FF2B5EF4-FFF2-40B4-BE49-F238E27FC236}">
                <a16:creationId xmlns:a16="http://schemas.microsoft.com/office/drawing/2014/main" id="{58AE3342-1A7E-B8EB-1158-2851E4826CFF}"/>
              </a:ext>
            </a:extLst>
          </p:cNvPr>
          <p:cNvSpPr/>
          <p:nvPr/>
        </p:nvSpPr>
        <p:spPr>
          <a:xfrm>
            <a:off x="2445213" y="4375848"/>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7" name="Rectangle : coins arrondis 36">
            <a:extLst>
              <a:ext uri="{FF2B5EF4-FFF2-40B4-BE49-F238E27FC236}">
                <a16:creationId xmlns:a16="http://schemas.microsoft.com/office/drawing/2014/main" id="{4A960FA0-84BF-D69F-9321-5ABAA4E2A63E}"/>
              </a:ext>
            </a:extLst>
          </p:cNvPr>
          <p:cNvSpPr/>
          <p:nvPr/>
        </p:nvSpPr>
        <p:spPr>
          <a:xfrm>
            <a:off x="4487820" y="4413667"/>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8" name="Rectangle : coins arrondis 37">
            <a:extLst>
              <a:ext uri="{FF2B5EF4-FFF2-40B4-BE49-F238E27FC236}">
                <a16:creationId xmlns:a16="http://schemas.microsoft.com/office/drawing/2014/main" id="{791B04F0-AAB1-3AD2-0499-4A7119034BF5}"/>
              </a:ext>
            </a:extLst>
          </p:cNvPr>
          <p:cNvSpPr/>
          <p:nvPr/>
        </p:nvSpPr>
        <p:spPr>
          <a:xfrm>
            <a:off x="6543935" y="4403856"/>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9" name="Rectangle : coins arrondis 38">
            <a:extLst>
              <a:ext uri="{FF2B5EF4-FFF2-40B4-BE49-F238E27FC236}">
                <a16:creationId xmlns:a16="http://schemas.microsoft.com/office/drawing/2014/main" id="{7E2D28A7-301F-8017-3B82-86CCD0D78154}"/>
              </a:ext>
            </a:extLst>
          </p:cNvPr>
          <p:cNvSpPr/>
          <p:nvPr/>
        </p:nvSpPr>
        <p:spPr>
          <a:xfrm>
            <a:off x="8626381" y="4403856"/>
            <a:ext cx="1676279" cy="2369527"/>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8" name="Rectangle 10">
            <a:extLst>
              <a:ext uri="{FF2B5EF4-FFF2-40B4-BE49-F238E27FC236}">
                <a16:creationId xmlns:a16="http://schemas.microsoft.com/office/drawing/2014/main" id="{82D294C7-BB34-69E9-0C8B-622047C41083}"/>
              </a:ext>
            </a:extLst>
          </p:cNvPr>
          <p:cNvSpPr/>
          <p:nvPr/>
        </p:nvSpPr>
        <p:spPr>
          <a:xfrm>
            <a:off x="444221" y="4007970"/>
            <a:ext cx="807763" cy="36787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fr-FR" b="0" strike="noStrike" spc="-1" dirty="0">
                <a:solidFill>
                  <a:srgbClr val="000000"/>
                </a:solidFill>
                <a:latin typeface="Franklin Gothic Heavy"/>
                <a:ea typeface="DejaVu Sans"/>
              </a:rPr>
              <a:t>5. </a:t>
            </a:r>
            <a:r>
              <a:rPr lang="fr-FR" spc="-1" dirty="0">
                <a:solidFill>
                  <a:srgbClr val="000000"/>
                </a:solidFill>
                <a:latin typeface="Franklin Gothic Heavy"/>
                <a:ea typeface="DejaVu Sans"/>
              </a:rPr>
              <a:t>But</a:t>
            </a:r>
            <a:endParaRPr lang="fr-FR" b="0" strike="noStrike" spc="-1" dirty="0">
              <a:latin typeface="Arial"/>
            </a:endParaRPr>
          </a:p>
        </p:txBody>
      </p:sp>
      <p:sp>
        <p:nvSpPr>
          <p:cNvPr id="40" name="Rectangle 10">
            <a:extLst>
              <a:ext uri="{FF2B5EF4-FFF2-40B4-BE49-F238E27FC236}">
                <a16:creationId xmlns:a16="http://schemas.microsoft.com/office/drawing/2014/main" id="{9DFA339C-2D38-02F5-4CC0-5C4E16F39A69}"/>
              </a:ext>
            </a:extLst>
          </p:cNvPr>
          <p:cNvSpPr/>
          <p:nvPr/>
        </p:nvSpPr>
        <p:spPr>
          <a:xfrm>
            <a:off x="8620102" y="4025903"/>
            <a:ext cx="807763" cy="36787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fr-FR" b="0" strike="noStrike" spc="-1" dirty="0">
                <a:solidFill>
                  <a:srgbClr val="000000"/>
                </a:solidFill>
                <a:latin typeface="Franklin Gothic Heavy"/>
                <a:ea typeface="DejaVu Sans"/>
              </a:rPr>
              <a:t>5. </a:t>
            </a:r>
            <a:r>
              <a:rPr lang="fr-FR" spc="-1" dirty="0">
                <a:solidFill>
                  <a:srgbClr val="000000"/>
                </a:solidFill>
                <a:latin typeface="Franklin Gothic Heavy"/>
                <a:ea typeface="DejaVu Sans"/>
              </a:rPr>
              <a:t>But</a:t>
            </a:r>
            <a:endParaRPr lang="fr-FR" b="0" strike="noStrike" spc="-1" dirty="0">
              <a:latin typeface="Arial"/>
            </a:endParaRPr>
          </a:p>
        </p:txBody>
      </p:sp>
      <p:sp>
        <p:nvSpPr>
          <p:cNvPr id="41" name="Rectangle 10">
            <a:extLst>
              <a:ext uri="{FF2B5EF4-FFF2-40B4-BE49-F238E27FC236}">
                <a16:creationId xmlns:a16="http://schemas.microsoft.com/office/drawing/2014/main" id="{E7E6BD07-0A3D-1B0D-F6CF-981D04017C32}"/>
              </a:ext>
            </a:extLst>
          </p:cNvPr>
          <p:cNvSpPr/>
          <p:nvPr/>
        </p:nvSpPr>
        <p:spPr>
          <a:xfrm>
            <a:off x="6543935" y="4003656"/>
            <a:ext cx="807763" cy="36787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fr-FR" b="0" strike="noStrike" spc="-1" dirty="0">
                <a:solidFill>
                  <a:srgbClr val="000000"/>
                </a:solidFill>
                <a:latin typeface="Franklin Gothic Heavy"/>
                <a:ea typeface="DejaVu Sans"/>
              </a:rPr>
              <a:t>5. </a:t>
            </a:r>
            <a:r>
              <a:rPr lang="fr-FR" spc="-1" dirty="0">
                <a:solidFill>
                  <a:srgbClr val="000000"/>
                </a:solidFill>
                <a:latin typeface="Franklin Gothic Heavy"/>
                <a:ea typeface="DejaVu Sans"/>
              </a:rPr>
              <a:t>But</a:t>
            </a:r>
            <a:endParaRPr lang="fr-FR" b="0" strike="noStrike" spc="-1" dirty="0">
              <a:latin typeface="Arial"/>
            </a:endParaRPr>
          </a:p>
        </p:txBody>
      </p:sp>
      <p:sp>
        <p:nvSpPr>
          <p:cNvPr id="42" name="Rectangle 10">
            <a:extLst>
              <a:ext uri="{FF2B5EF4-FFF2-40B4-BE49-F238E27FC236}">
                <a16:creationId xmlns:a16="http://schemas.microsoft.com/office/drawing/2014/main" id="{4548C5AC-C029-E53A-686A-CE15DA3674D6}"/>
              </a:ext>
            </a:extLst>
          </p:cNvPr>
          <p:cNvSpPr/>
          <p:nvPr/>
        </p:nvSpPr>
        <p:spPr>
          <a:xfrm>
            <a:off x="4465731" y="4035978"/>
            <a:ext cx="807763" cy="36787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fr-FR" b="0" strike="noStrike" spc="-1" dirty="0">
                <a:solidFill>
                  <a:srgbClr val="000000"/>
                </a:solidFill>
                <a:latin typeface="Franklin Gothic Heavy"/>
                <a:ea typeface="DejaVu Sans"/>
              </a:rPr>
              <a:t>5. </a:t>
            </a:r>
            <a:r>
              <a:rPr lang="fr-FR" spc="-1" dirty="0">
                <a:solidFill>
                  <a:srgbClr val="000000"/>
                </a:solidFill>
                <a:latin typeface="Franklin Gothic Heavy"/>
                <a:ea typeface="DejaVu Sans"/>
              </a:rPr>
              <a:t>But</a:t>
            </a:r>
            <a:endParaRPr lang="fr-FR" b="0" strike="noStrike" spc="-1" dirty="0">
              <a:latin typeface="Arial"/>
            </a:endParaRPr>
          </a:p>
        </p:txBody>
      </p:sp>
      <p:sp>
        <p:nvSpPr>
          <p:cNvPr id="43" name="Rectangle 10">
            <a:extLst>
              <a:ext uri="{FF2B5EF4-FFF2-40B4-BE49-F238E27FC236}">
                <a16:creationId xmlns:a16="http://schemas.microsoft.com/office/drawing/2014/main" id="{CA4BF5B9-AD0D-4878-4EB2-0DC65E844482}"/>
              </a:ext>
            </a:extLst>
          </p:cNvPr>
          <p:cNvSpPr/>
          <p:nvPr/>
        </p:nvSpPr>
        <p:spPr>
          <a:xfrm>
            <a:off x="2445213" y="4009884"/>
            <a:ext cx="807763" cy="36787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fr-FR" b="0" strike="noStrike" spc="-1" dirty="0">
                <a:solidFill>
                  <a:srgbClr val="000000"/>
                </a:solidFill>
                <a:latin typeface="Franklin Gothic Heavy"/>
                <a:ea typeface="DejaVu Sans"/>
              </a:rPr>
              <a:t>5. </a:t>
            </a:r>
            <a:r>
              <a:rPr lang="fr-FR" spc="-1" dirty="0">
                <a:solidFill>
                  <a:srgbClr val="000000"/>
                </a:solidFill>
                <a:latin typeface="Franklin Gothic Heavy"/>
                <a:ea typeface="DejaVu Sans"/>
              </a:rPr>
              <a:t>But</a:t>
            </a:r>
            <a:endParaRPr lang="fr-FR" b="0" strike="noStrike" spc="-1" dirty="0">
              <a:latin typeface="Arial"/>
            </a:endParaRPr>
          </a:p>
        </p:txBody>
      </p:sp>
      <p:pic>
        <p:nvPicPr>
          <p:cNvPr id="47" name="Picture 2" descr="25 400+ Centre De La Cible Illustrations Stock Illustrations, graphiques  vectoriels libre de droits et Clip Art - iStock">
            <a:extLst>
              <a:ext uri="{FF2B5EF4-FFF2-40B4-BE49-F238E27FC236}">
                <a16:creationId xmlns:a16="http://schemas.microsoft.com/office/drawing/2014/main" id="{D0DA9491-8991-6E41-B4AE-93DE240C2111}"/>
              </a:ext>
            </a:extLst>
          </p:cNvPr>
          <p:cNvPicPr/>
          <p:nvPr/>
        </p:nvPicPr>
        <p:blipFill>
          <a:blip r:embed="rId3"/>
          <a:srcRect l="24177" t="22497" r="16996" b="22596"/>
          <a:stretch/>
        </p:blipFill>
        <p:spPr>
          <a:xfrm>
            <a:off x="1459180" y="3903881"/>
            <a:ext cx="455063" cy="371902"/>
          </a:xfrm>
          <a:prstGeom prst="rect">
            <a:avLst/>
          </a:prstGeom>
          <a:ln w="0">
            <a:noFill/>
          </a:ln>
        </p:spPr>
      </p:pic>
      <p:pic>
        <p:nvPicPr>
          <p:cNvPr id="48" name="Picture 2" descr="25 400+ Centre De La Cible Illustrations Stock Illustrations, graphiques  vectoriels libre de droits et Clip Art - iStock">
            <a:extLst>
              <a:ext uri="{FF2B5EF4-FFF2-40B4-BE49-F238E27FC236}">
                <a16:creationId xmlns:a16="http://schemas.microsoft.com/office/drawing/2014/main" id="{3E92E368-F612-485E-2748-160C547D9841}"/>
              </a:ext>
            </a:extLst>
          </p:cNvPr>
          <p:cNvPicPr/>
          <p:nvPr/>
        </p:nvPicPr>
        <p:blipFill>
          <a:blip r:embed="rId3"/>
          <a:srcRect l="24177" t="22497" r="16996" b="22596"/>
          <a:stretch/>
        </p:blipFill>
        <p:spPr>
          <a:xfrm>
            <a:off x="3584175" y="3901133"/>
            <a:ext cx="455063" cy="371902"/>
          </a:xfrm>
          <a:prstGeom prst="rect">
            <a:avLst/>
          </a:prstGeom>
          <a:ln w="0">
            <a:noFill/>
          </a:ln>
        </p:spPr>
      </p:pic>
      <p:pic>
        <p:nvPicPr>
          <p:cNvPr id="49" name="Picture 2" descr="25 400+ Centre De La Cible Illustrations Stock Illustrations, graphiques  vectoriels libre de droits et Clip Art - iStock">
            <a:extLst>
              <a:ext uri="{FF2B5EF4-FFF2-40B4-BE49-F238E27FC236}">
                <a16:creationId xmlns:a16="http://schemas.microsoft.com/office/drawing/2014/main" id="{1955AA9E-4D11-7958-758D-9AD37CEFC8C7}"/>
              </a:ext>
            </a:extLst>
          </p:cNvPr>
          <p:cNvPicPr/>
          <p:nvPr/>
        </p:nvPicPr>
        <p:blipFill>
          <a:blip r:embed="rId3"/>
          <a:srcRect l="24177" t="22497" r="16996" b="22596"/>
          <a:stretch/>
        </p:blipFill>
        <p:spPr>
          <a:xfrm>
            <a:off x="5573111" y="3930650"/>
            <a:ext cx="455063" cy="371902"/>
          </a:xfrm>
          <a:prstGeom prst="rect">
            <a:avLst/>
          </a:prstGeom>
          <a:ln w="0">
            <a:noFill/>
          </a:ln>
        </p:spPr>
      </p:pic>
      <p:pic>
        <p:nvPicPr>
          <p:cNvPr id="50" name="Picture 2" descr="25 400+ Centre De La Cible Illustrations Stock Illustrations, graphiques  vectoriels libre de droits et Clip Art - iStock">
            <a:extLst>
              <a:ext uri="{FF2B5EF4-FFF2-40B4-BE49-F238E27FC236}">
                <a16:creationId xmlns:a16="http://schemas.microsoft.com/office/drawing/2014/main" id="{2136DC1E-A352-D67E-E590-E02F9B48A75F}"/>
              </a:ext>
            </a:extLst>
          </p:cNvPr>
          <p:cNvPicPr/>
          <p:nvPr/>
        </p:nvPicPr>
        <p:blipFill>
          <a:blip r:embed="rId3"/>
          <a:srcRect l="24177" t="22497" r="16996" b="22596"/>
          <a:stretch/>
        </p:blipFill>
        <p:spPr>
          <a:xfrm>
            <a:off x="7575148" y="3944333"/>
            <a:ext cx="455063" cy="371902"/>
          </a:xfrm>
          <a:prstGeom prst="rect">
            <a:avLst/>
          </a:prstGeom>
          <a:ln w="0">
            <a:noFill/>
          </a:ln>
        </p:spPr>
      </p:pic>
      <p:pic>
        <p:nvPicPr>
          <p:cNvPr id="51" name="Picture 2" descr="25 400+ Centre De La Cible Illustrations Stock Illustrations, graphiques  vectoriels libre de droits et Clip Art - iStock">
            <a:extLst>
              <a:ext uri="{FF2B5EF4-FFF2-40B4-BE49-F238E27FC236}">
                <a16:creationId xmlns:a16="http://schemas.microsoft.com/office/drawing/2014/main" id="{7F711028-E678-0725-2A0E-CFAD77CEDD7F}"/>
              </a:ext>
            </a:extLst>
          </p:cNvPr>
          <p:cNvPicPr/>
          <p:nvPr/>
        </p:nvPicPr>
        <p:blipFill>
          <a:blip r:embed="rId3"/>
          <a:srcRect l="24177" t="22497" r="16996" b="22596"/>
          <a:stretch/>
        </p:blipFill>
        <p:spPr>
          <a:xfrm>
            <a:off x="9716220" y="3930650"/>
            <a:ext cx="455063" cy="371902"/>
          </a:xfrm>
          <a:prstGeom prst="rect">
            <a:avLst/>
          </a:prstGeom>
          <a:ln w="0">
            <a:noFill/>
          </a:ln>
        </p:spPr>
      </p:pic>
      <p:sp>
        <p:nvSpPr>
          <p:cNvPr id="11" name="ZoneTexte 10">
            <a:extLst>
              <a:ext uri="{FF2B5EF4-FFF2-40B4-BE49-F238E27FC236}">
                <a16:creationId xmlns:a16="http://schemas.microsoft.com/office/drawing/2014/main" id="{7686E2DF-0067-A1EA-AECD-5F318EA17FA5}"/>
              </a:ext>
            </a:extLst>
          </p:cNvPr>
          <p:cNvSpPr txBox="1"/>
          <p:nvPr/>
        </p:nvSpPr>
        <p:spPr>
          <a:xfrm>
            <a:off x="444221" y="1623831"/>
            <a:ext cx="1576072" cy="523220"/>
          </a:xfrm>
          <a:prstGeom prst="rect">
            <a:avLst/>
          </a:prstGeom>
          <a:noFill/>
        </p:spPr>
        <p:txBody>
          <a:bodyPr wrap="none" rtlCol="0">
            <a:spAutoFit/>
          </a:bodyPr>
          <a:lstStyle/>
          <a:p>
            <a:r>
              <a:rPr lang="fr-FR" sz="1400" dirty="0">
                <a:latin typeface="Goudy Stout" panose="0202090407030B020401" pitchFamily="18" charset="0"/>
              </a:rPr>
              <a:t>La </a:t>
            </a:r>
          </a:p>
          <a:p>
            <a:r>
              <a:rPr lang="fr-FR" sz="1400" dirty="0">
                <a:latin typeface="Goudy Stout" panose="0202090407030B020401" pitchFamily="18" charset="0"/>
              </a:rPr>
              <a:t>passion</a:t>
            </a:r>
          </a:p>
        </p:txBody>
      </p:sp>
      <p:sp>
        <p:nvSpPr>
          <p:cNvPr id="17" name="ZoneTexte 16">
            <a:extLst>
              <a:ext uri="{FF2B5EF4-FFF2-40B4-BE49-F238E27FC236}">
                <a16:creationId xmlns:a16="http://schemas.microsoft.com/office/drawing/2014/main" id="{5D53A0F7-671C-691F-0CCB-624C5588FAF9}"/>
              </a:ext>
            </a:extLst>
          </p:cNvPr>
          <p:cNvSpPr txBox="1"/>
          <p:nvPr/>
        </p:nvSpPr>
        <p:spPr>
          <a:xfrm>
            <a:off x="359607" y="4743726"/>
            <a:ext cx="1823256" cy="307777"/>
          </a:xfrm>
          <a:prstGeom prst="rect">
            <a:avLst/>
          </a:prstGeom>
          <a:noFill/>
        </p:spPr>
        <p:txBody>
          <a:bodyPr wrap="none" rtlCol="0">
            <a:spAutoFit/>
          </a:bodyPr>
          <a:lstStyle/>
          <a:p>
            <a:r>
              <a:rPr lang="fr-FR" sz="1400" dirty="0">
                <a:latin typeface="Arial Black" panose="020B0A04020102020204" pitchFamily="34" charset="0"/>
              </a:rPr>
              <a:t>Avoir un diplôme</a:t>
            </a:r>
          </a:p>
        </p:txBody>
      </p:sp>
      <p:sp>
        <p:nvSpPr>
          <p:cNvPr id="24" name="ZoneTexte 23">
            <a:extLst>
              <a:ext uri="{FF2B5EF4-FFF2-40B4-BE49-F238E27FC236}">
                <a16:creationId xmlns:a16="http://schemas.microsoft.com/office/drawing/2014/main" id="{4FC0C002-3956-6EFA-2A8C-61BD42670B5E}"/>
              </a:ext>
            </a:extLst>
          </p:cNvPr>
          <p:cNvSpPr txBox="1"/>
          <p:nvPr/>
        </p:nvSpPr>
        <p:spPr>
          <a:xfrm>
            <a:off x="8697733" y="1623831"/>
            <a:ext cx="1604927" cy="400110"/>
          </a:xfrm>
          <a:prstGeom prst="rect">
            <a:avLst/>
          </a:prstGeom>
          <a:noFill/>
        </p:spPr>
        <p:txBody>
          <a:bodyPr wrap="none" rtlCol="0">
            <a:spAutoFit/>
          </a:bodyPr>
          <a:lstStyle/>
          <a:p>
            <a:r>
              <a:rPr lang="fr-FR" sz="2000" b="1" dirty="0">
                <a:latin typeface="Bahnschrift" panose="020B0502040204020203" pitchFamily="34" charset="0"/>
              </a:rPr>
              <a:t>Mes parents</a:t>
            </a:r>
          </a:p>
        </p:txBody>
      </p:sp>
      <p:sp>
        <p:nvSpPr>
          <p:cNvPr id="26" name="ZoneTexte 25">
            <a:extLst>
              <a:ext uri="{FF2B5EF4-FFF2-40B4-BE49-F238E27FC236}">
                <a16:creationId xmlns:a16="http://schemas.microsoft.com/office/drawing/2014/main" id="{28DF925A-7432-71EB-02CB-D4B817B1F6E6}"/>
              </a:ext>
            </a:extLst>
          </p:cNvPr>
          <p:cNvSpPr txBox="1"/>
          <p:nvPr/>
        </p:nvSpPr>
        <p:spPr>
          <a:xfrm>
            <a:off x="6616234" y="1623831"/>
            <a:ext cx="1614545" cy="400110"/>
          </a:xfrm>
          <a:prstGeom prst="rect">
            <a:avLst/>
          </a:prstGeom>
          <a:noFill/>
        </p:spPr>
        <p:txBody>
          <a:bodyPr wrap="none" rtlCol="0">
            <a:spAutoFit/>
          </a:bodyPr>
          <a:lstStyle/>
          <a:p>
            <a:r>
              <a:rPr lang="fr-FR" sz="2000" b="1" dirty="0">
                <a:latin typeface="Kristen ITC" panose="03050502040202030202" pitchFamily="66" charset="0"/>
              </a:rPr>
              <a:t>Faire plaisir</a:t>
            </a:r>
          </a:p>
        </p:txBody>
      </p:sp>
      <p:sp>
        <p:nvSpPr>
          <p:cNvPr id="27" name="ZoneTexte 26">
            <a:extLst>
              <a:ext uri="{FF2B5EF4-FFF2-40B4-BE49-F238E27FC236}">
                <a16:creationId xmlns:a16="http://schemas.microsoft.com/office/drawing/2014/main" id="{6E07AF37-4C87-5EA4-42CE-4563548E0C34}"/>
              </a:ext>
            </a:extLst>
          </p:cNvPr>
          <p:cNvSpPr txBox="1"/>
          <p:nvPr/>
        </p:nvSpPr>
        <p:spPr>
          <a:xfrm>
            <a:off x="4564712" y="1450100"/>
            <a:ext cx="1595309" cy="707886"/>
          </a:xfrm>
          <a:prstGeom prst="rect">
            <a:avLst/>
          </a:prstGeom>
          <a:noFill/>
        </p:spPr>
        <p:txBody>
          <a:bodyPr wrap="none" rtlCol="0">
            <a:spAutoFit/>
          </a:bodyPr>
          <a:lstStyle/>
          <a:p>
            <a:r>
              <a:rPr lang="fr-FR" sz="2000" b="1" dirty="0">
                <a:latin typeface="Consolas" panose="020B0609020204030204" pitchFamily="49" charset="0"/>
              </a:rPr>
              <a:t>Le désir </a:t>
            </a:r>
          </a:p>
          <a:p>
            <a:r>
              <a:rPr lang="fr-FR" sz="2000" b="1" dirty="0">
                <a:latin typeface="Consolas" panose="020B0609020204030204" pitchFamily="49" charset="0"/>
              </a:rPr>
              <a:t>de réussir</a:t>
            </a:r>
          </a:p>
        </p:txBody>
      </p:sp>
      <p:sp>
        <p:nvSpPr>
          <p:cNvPr id="29" name="ZoneTexte 28">
            <a:extLst>
              <a:ext uri="{FF2B5EF4-FFF2-40B4-BE49-F238E27FC236}">
                <a16:creationId xmlns:a16="http://schemas.microsoft.com/office/drawing/2014/main" id="{BDA1E3FA-7669-18C0-48CA-B81DFAE4AFB5}"/>
              </a:ext>
            </a:extLst>
          </p:cNvPr>
          <p:cNvSpPr txBox="1"/>
          <p:nvPr/>
        </p:nvSpPr>
        <p:spPr>
          <a:xfrm>
            <a:off x="2511406" y="1538499"/>
            <a:ext cx="1636660" cy="400110"/>
          </a:xfrm>
          <a:prstGeom prst="rect">
            <a:avLst/>
          </a:prstGeom>
          <a:noFill/>
        </p:spPr>
        <p:txBody>
          <a:bodyPr wrap="square" rtlCol="0">
            <a:spAutoFit/>
          </a:bodyPr>
          <a:lstStyle/>
          <a:p>
            <a:r>
              <a:rPr lang="fr-FR" sz="2000" b="1" dirty="0">
                <a:latin typeface="Eras Bold ITC" panose="020B0907030504020204" pitchFamily="34" charset="0"/>
              </a:rPr>
              <a:t>L’ARGENT</a:t>
            </a:r>
          </a:p>
        </p:txBody>
      </p:sp>
      <p:sp>
        <p:nvSpPr>
          <p:cNvPr id="44" name="ZoneTexte 43">
            <a:extLst>
              <a:ext uri="{FF2B5EF4-FFF2-40B4-BE49-F238E27FC236}">
                <a16:creationId xmlns:a16="http://schemas.microsoft.com/office/drawing/2014/main" id="{80EA6B53-BAA7-B909-F256-3CE246AF5355}"/>
              </a:ext>
            </a:extLst>
          </p:cNvPr>
          <p:cNvSpPr txBox="1"/>
          <p:nvPr/>
        </p:nvSpPr>
        <p:spPr>
          <a:xfrm>
            <a:off x="2425300" y="4743726"/>
            <a:ext cx="1776640" cy="307777"/>
          </a:xfrm>
          <a:prstGeom prst="rect">
            <a:avLst/>
          </a:prstGeom>
          <a:noFill/>
        </p:spPr>
        <p:txBody>
          <a:bodyPr wrap="none" rtlCol="0">
            <a:spAutoFit/>
          </a:bodyPr>
          <a:lstStyle/>
          <a:p>
            <a:r>
              <a:rPr lang="fr-FR" sz="1400" dirty="0">
                <a:latin typeface="Arial Black" panose="020B0A04020102020204" pitchFamily="34" charset="0"/>
              </a:rPr>
              <a:t>Réaliser un rêve</a:t>
            </a:r>
          </a:p>
        </p:txBody>
      </p:sp>
      <p:sp>
        <p:nvSpPr>
          <p:cNvPr id="45" name="ZoneTexte 44">
            <a:extLst>
              <a:ext uri="{FF2B5EF4-FFF2-40B4-BE49-F238E27FC236}">
                <a16:creationId xmlns:a16="http://schemas.microsoft.com/office/drawing/2014/main" id="{5B3D6E16-011E-1141-B49B-CE2917EAE175}"/>
              </a:ext>
            </a:extLst>
          </p:cNvPr>
          <p:cNvSpPr txBox="1"/>
          <p:nvPr/>
        </p:nvSpPr>
        <p:spPr>
          <a:xfrm>
            <a:off x="4496931" y="4740212"/>
            <a:ext cx="1752211" cy="523220"/>
          </a:xfrm>
          <a:prstGeom prst="rect">
            <a:avLst/>
          </a:prstGeom>
          <a:noFill/>
        </p:spPr>
        <p:txBody>
          <a:bodyPr wrap="none" rtlCol="0">
            <a:spAutoFit/>
          </a:bodyPr>
          <a:lstStyle/>
          <a:p>
            <a:r>
              <a:rPr lang="fr-FR" sz="1400" dirty="0">
                <a:latin typeface="Arial Black" panose="020B0A04020102020204" pitchFamily="34" charset="0"/>
              </a:rPr>
              <a:t>Réussir ma vie</a:t>
            </a:r>
          </a:p>
          <a:p>
            <a:r>
              <a:rPr lang="fr-FR" sz="1400" dirty="0">
                <a:latin typeface="Arial Black" panose="020B0A04020102020204" pitchFamily="34" charset="0"/>
              </a:rPr>
              <a:t>professionnelle</a:t>
            </a:r>
          </a:p>
        </p:txBody>
      </p:sp>
      <p:sp>
        <p:nvSpPr>
          <p:cNvPr id="46" name="ZoneTexte 45">
            <a:extLst>
              <a:ext uri="{FF2B5EF4-FFF2-40B4-BE49-F238E27FC236}">
                <a16:creationId xmlns:a16="http://schemas.microsoft.com/office/drawing/2014/main" id="{68E19E7F-E213-628C-E2AE-ADDA1C44E20F}"/>
              </a:ext>
            </a:extLst>
          </p:cNvPr>
          <p:cNvSpPr txBox="1"/>
          <p:nvPr/>
        </p:nvSpPr>
        <p:spPr>
          <a:xfrm>
            <a:off x="6728810" y="4740212"/>
            <a:ext cx="1322798" cy="523220"/>
          </a:xfrm>
          <a:prstGeom prst="rect">
            <a:avLst/>
          </a:prstGeom>
          <a:noFill/>
        </p:spPr>
        <p:txBody>
          <a:bodyPr wrap="none" rtlCol="0">
            <a:spAutoFit/>
          </a:bodyPr>
          <a:lstStyle/>
          <a:p>
            <a:r>
              <a:rPr lang="fr-FR" sz="1400" dirty="0">
                <a:latin typeface="Arial Black" panose="020B0A04020102020204" pitchFamily="34" charset="0"/>
              </a:rPr>
              <a:t>Poursuivre </a:t>
            </a:r>
          </a:p>
          <a:p>
            <a:r>
              <a:rPr lang="fr-FR" sz="1400" dirty="0">
                <a:latin typeface="Arial Black" panose="020B0A04020102020204" pitchFamily="34" charset="0"/>
              </a:rPr>
              <a:t>mes études</a:t>
            </a:r>
          </a:p>
        </p:txBody>
      </p:sp>
      <p:sp>
        <p:nvSpPr>
          <p:cNvPr id="52" name="ZoneTexte 51">
            <a:extLst>
              <a:ext uri="{FF2B5EF4-FFF2-40B4-BE49-F238E27FC236}">
                <a16:creationId xmlns:a16="http://schemas.microsoft.com/office/drawing/2014/main" id="{6F46750B-4226-62E2-09E5-61A5FC81BFD5}"/>
              </a:ext>
            </a:extLst>
          </p:cNvPr>
          <p:cNvSpPr txBox="1"/>
          <p:nvPr/>
        </p:nvSpPr>
        <p:spPr>
          <a:xfrm>
            <a:off x="8873457" y="4709964"/>
            <a:ext cx="1223733" cy="523220"/>
          </a:xfrm>
          <a:prstGeom prst="rect">
            <a:avLst/>
          </a:prstGeom>
          <a:noFill/>
        </p:spPr>
        <p:txBody>
          <a:bodyPr wrap="none" rtlCol="0">
            <a:spAutoFit/>
          </a:bodyPr>
          <a:lstStyle/>
          <a:p>
            <a:r>
              <a:rPr lang="fr-FR" sz="1400" dirty="0">
                <a:latin typeface="Arial Black" panose="020B0A04020102020204" pitchFamily="34" charset="0"/>
              </a:rPr>
              <a:t>Avoir mon </a:t>
            </a:r>
          </a:p>
          <a:p>
            <a:r>
              <a:rPr lang="fr-FR" sz="1400" dirty="0">
                <a:latin typeface="Arial Black" panose="020B0A04020102020204" pitchFamily="34" charset="0"/>
              </a:rPr>
              <a:t>entreprise</a:t>
            </a:r>
          </a:p>
        </p:txBody>
      </p:sp>
      <p:pic>
        <p:nvPicPr>
          <p:cNvPr id="4098" name="Picture 2" descr="3 millions Images et Photos de Passion Libres de Droits | Shutterstock">
            <a:extLst>
              <a:ext uri="{FF2B5EF4-FFF2-40B4-BE49-F238E27FC236}">
                <a16:creationId xmlns:a16="http://schemas.microsoft.com/office/drawing/2014/main" id="{22133286-1522-027B-31A5-735FC56235A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513" t="22103" r="77836" b="30401"/>
          <a:stretch>
            <a:fillRect/>
          </a:stretch>
        </p:blipFill>
        <p:spPr bwMode="auto">
          <a:xfrm>
            <a:off x="613348" y="2189716"/>
            <a:ext cx="1237818" cy="126674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venus d'argent, revenus, création d'icônes de : image vectorielle de  stock (libre de droits) 2003258006 | Shutterstock">
            <a:extLst>
              <a:ext uri="{FF2B5EF4-FFF2-40B4-BE49-F238E27FC236}">
                <a16:creationId xmlns:a16="http://schemas.microsoft.com/office/drawing/2014/main" id="{B5A42746-5937-6E70-E8D6-90BB24D2545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6926" t="13990" r="19059" b="21288"/>
          <a:stretch>
            <a:fillRect/>
          </a:stretch>
        </p:blipFill>
        <p:spPr bwMode="auto">
          <a:xfrm>
            <a:off x="2637609" y="2185159"/>
            <a:ext cx="1217070" cy="132512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416 mille Images et Photos de Pictogramme réussite Libres de Droits |  Shutterstock">
            <a:extLst>
              <a:ext uri="{FF2B5EF4-FFF2-40B4-BE49-F238E27FC236}">
                <a16:creationId xmlns:a16="http://schemas.microsoft.com/office/drawing/2014/main" id="{8371300B-76C3-43DF-5CC5-A4241448FC72}"/>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6457" t="71556" r="77043" b="10733"/>
          <a:stretch>
            <a:fillRect/>
          </a:stretch>
        </p:blipFill>
        <p:spPr bwMode="auto">
          <a:xfrm>
            <a:off x="698582" y="5142473"/>
            <a:ext cx="1106803" cy="1029903"/>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410 mille Images et Photos de Picto réussite Libres de Droits | Shutterstock">
            <a:extLst>
              <a:ext uri="{FF2B5EF4-FFF2-40B4-BE49-F238E27FC236}">
                <a16:creationId xmlns:a16="http://schemas.microsoft.com/office/drawing/2014/main" id="{50CC5C7B-BF44-2F75-9EBB-6B9D6253854F}"/>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6560" t="23222" r="24890" b="28020"/>
          <a:stretch>
            <a:fillRect/>
          </a:stretch>
        </p:blipFill>
        <p:spPr bwMode="auto">
          <a:xfrm>
            <a:off x="2742273" y="5142473"/>
            <a:ext cx="1024941" cy="1108517"/>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7 mille Images et Photos de Person writing on desk icon Libres de Droits |  Shutterstock">
            <a:extLst>
              <a:ext uri="{FF2B5EF4-FFF2-40B4-BE49-F238E27FC236}">
                <a16:creationId xmlns:a16="http://schemas.microsoft.com/office/drawing/2014/main" id="{66F3590E-5DC5-00DA-3934-F5CA7C6FD154}"/>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6331" r="55632" b="11154"/>
          <a:stretch>
            <a:fillRect/>
          </a:stretch>
        </p:blipFill>
        <p:spPr bwMode="auto">
          <a:xfrm>
            <a:off x="6897483" y="5295754"/>
            <a:ext cx="1047538" cy="1012049"/>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990 mille Images et Photos de Travail picto Libres de Droits | Shutterstock">
            <a:extLst>
              <a:ext uri="{FF2B5EF4-FFF2-40B4-BE49-F238E27FC236}">
                <a16:creationId xmlns:a16="http://schemas.microsoft.com/office/drawing/2014/main" id="{2511BA00-A450-B279-B790-9B60FDD5BEAD}"/>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83029" t="59604" r="3857" b="11687"/>
          <a:stretch>
            <a:fillRect/>
          </a:stretch>
        </p:blipFill>
        <p:spPr bwMode="auto">
          <a:xfrm>
            <a:off x="4733764" y="5263432"/>
            <a:ext cx="1198050" cy="1286123"/>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191 mille Images et Photos de Picto groupe de travail Libres de Droits |  Shutterstock">
            <a:extLst>
              <a:ext uri="{FF2B5EF4-FFF2-40B4-BE49-F238E27FC236}">
                <a16:creationId xmlns:a16="http://schemas.microsoft.com/office/drawing/2014/main" id="{46206511-F984-327C-CEB8-75A668839785}"/>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7624" t="36009" r="69635" b="40182"/>
          <a:stretch>
            <a:fillRect/>
          </a:stretch>
        </p:blipFill>
        <p:spPr bwMode="auto">
          <a:xfrm>
            <a:off x="8926786" y="5427101"/>
            <a:ext cx="1075468" cy="985493"/>
          </a:xfrm>
          <a:prstGeom prst="rect">
            <a:avLst/>
          </a:prstGeom>
          <a:noFill/>
          <a:extLst>
            <a:ext uri="{909E8E84-426E-40DD-AFC4-6F175D3DCCD1}">
              <a14:hiddenFill xmlns:a14="http://schemas.microsoft.com/office/drawing/2010/main">
                <a:solidFill>
                  <a:srgbClr val="FFFFFF"/>
                </a:solidFill>
              </a14:hiddenFill>
            </a:ext>
          </a:extLst>
        </p:spPr>
      </p:pic>
      <p:pic>
        <p:nvPicPr>
          <p:cNvPr id="4112" name="Picture 16" descr="1,5 millier Images et Photos de Pictogramme atteindre objectif Libres de  Droits | Shutterstock">
            <a:extLst>
              <a:ext uri="{FF2B5EF4-FFF2-40B4-BE49-F238E27FC236}">
                <a16:creationId xmlns:a16="http://schemas.microsoft.com/office/drawing/2014/main" id="{EF3F7D6C-AADE-5F04-147C-3D356F99C05C}"/>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48492" t="20619" r="34681" b="40396"/>
          <a:stretch>
            <a:fillRect/>
          </a:stretch>
        </p:blipFill>
        <p:spPr bwMode="auto">
          <a:xfrm>
            <a:off x="4764948" y="2324570"/>
            <a:ext cx="1166866" cy="1039730"/>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18" descr="25 mille Images et Photos de Picto satisfaction Libres de Droits |  Shutterstock">
            <a:extLst>
              <a:ext uri="{FF2B5EF4-FFF2-40B4-BE49-F238E27FC236}">
                <a16:creationId xmlns:a16="http://schemas.microsoft.com/office/drawing/2014/main" id="{D8403801-8DD8-4E3F-C995-1DA5259BE7AC}"/>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3021" t="17988" r="85542" b="42719"/>
          <a:stretch>
            <a:fillRect/>
          </a:stretch>
        </p:blipFill>
        <p:spPr bwMode="auto">
          <a:xfrm>
            <a:off x="6781719" y="2111562"/>
            <a:ext cx="1163302" cy="1316475"/>
          </a:xfrm>
          <a:prstGeom prst="rect">
            <a:avLst/>
          </a:prstGeom>
          <a:noFill/>
          <a:extLst>
            <a:ext uri="{909E8E84-426E-40DD-AFC4-6F175D3DCCD1}">
              <a14:hiddenFill xmlns:a14="http://schemas.microsoft.com/office/drawing/2010/main">
                <a:solidFill>
                  <a:srgbClr val="FFFFFF"/>
                </a:solidFill>
              </a14:hiddenFill>
            </a:ext>
          </a:extLst>
        </p:spPr>
      </p:pic>
      <p:pic>
        <p:nvPicPr>
          <p:cNvPr id="4116" name="Picture 20" descr="67 mille Images et Photos de Parents clipart Libres de Droits | Shutterstock">
            <a:extLst>
              <a:ext uri="{FF2B5EF4-FFF2-40B4-BE49-F238E27FC236}">
                <a16:creationId xmlns:a16="http://schemas.microsoft.com/office/drawing/2014/main" id="{65A44DE4-C832-5C3B-0122-39BC10D208D2}"/>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15855" r="52786" b="50899"/>
          <a:stretch>
            <a:fillRect/>
          </a:stretch>
        </p:blipFill>
        <p:spPr bwMode="auto">
          <a:xfrm>
            <a:off x="8638558" y="2147050"/>
            <a:ext cx="1527042" cy="1249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16301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au 8">
            <a:extLst>
              <a:ext uri="{FF2B5EF4-FFF2-40B4-BE49-F238E27FC236}">
                <a16:creationId xmlns:a16="http://schemas.microsoft.com/office/drawing/2014/main" id="{7647FB35-798E-A6C2-7A16-57005F486366}"/>
              </a:ext>
            </a:extLst>
          </p:cNvPr>
          <p:cNvGraphicFramePr>
            <a:graphicFrameLocks noGrp="1"/>
          </p:cNvGraphicFramePr>
          <p:nvPr>
            <p:extLst>
              <p:ext uri="{D42A27DB-BD31-4B8C-83A1-F6EECF244321}">
                <p14:modId xmlns:p14="http://schemas.microsoft.com/office/powerpoint/2010/main" val="342017063"/>
              </p:ext>
            </p:extLst>
          </p:nvPr>
        </p:nvGraphicFramePr>
        <p:xfrm>
          <a:off x="222123" y="645505"/>
          <a:ext cx="10260000" cy="6336000"/>
        </p:xfrm>
        <a:graphic>
          <a:graphicData uri="http://schemas.openxmlformats.org/drawingml/2006/table">
            <a:tbl>
              <a:tblPr firstRow="1" bandRow="1">
                <a:tableStyleId>{5C22544A-7EE6-4342-B048-85BDC9FD1C3A}</a:tableStyleId>
              </a:tblPr>
              <a:tblGrid>
                <a:gridCol w="2052000">
                  <a:extLst>
                    <a:ext uri="{9D8B030D-6E8A-4147-A177-3AD203B41FA5}">
                      <a16:colId xmlns:a16="http://schemas.microsoft.com/office/drawing/2014/main" val="1971878900"/>
                    </a:ext>
                  </a:extLst>
                </a:gridCol>
                <a:gridCol w="2052000">
                  <a:extLst>
                    <a:ext uri="{9D8B030D-6E8A-4147-A177-3AD203B41FA5}">
                      <a16:colId xmlns:a16="http://schemas.microsoft.com/office/drawing/2014/main" val="3698600805"/>
                    </a:ext>
                  </a:extLst>
                </a:gridCol>
                <a:gridCol w="2052000">
                  <a:extLst>
                    <a:ext uri="{9D8B030D-6E8A-4147-A177-3AD203B41FA5}">
                      <a16:colId xmlns:a16="http://schemas.microsoft.com/office/drawing/2014/main" val="3786522829"/>
                    </a:ext>
                  </a:extLst>
                </a:gridCol>
                <a:gridCol w="2052000">
                  <a:extLst>
                    <a:ext uri="{9D8B030D-6E8A-4147-A177-3AD203B41FA5}">
                      <a16:colId xmlns:a16="http://schemas.microsoft.com/office/drawing/2014/main" val="1398072921"/>
                    </a:ext>
                  </a:extLst>
                </a:gridCol>
                <a:gridCol w="2052000">
                  <a:extLst>
                    <a:ext uri="{9D8B030D-6E8A-4147-A177-3AD203B41FA5}">
                      <a16:colId xmlns:a16="http://schemas.microsoft.com/office/drawing/2014/main" val="379502649"/>
                    </a:ext>
                  </a:extLst>
                </a:gridCol>
              </a:tblGrid>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425935632"/>
                  </a:ext>
                </a:extLst>
              </a:tr>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283521965"/>
                  </a:ext>
                </a:extLst>
              </a:tr>
            </a:tbl>
          </a:graphicData>
        </a:graphic>
      </p:graphicFrame>
      <p:pic>
        <p:nvPicPr>
          <p:cNvPr id="6" name="Image 5">
            <a:extLst>
              <a:ext uri="{FF2B5EF4-FFF2-40B4-BE49-F238E27FC236}">
                <a16:creationId xmlns:a16="http://schemas.microsoft.com/office/drawing/2014/main" id="{9FF6FF97-C844-D852-8B19-A17C9D3EB7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12627" y="1627503"/>
            <a:ext cx="1875760" cy="1806448"/>
          </a:xfrm>
          <a:prstGeom prst="rect">
            <a:avLst/>
          </a:prstGeom>
        </p:spPr>
      </p:pic>
      <p:pic>
        <p:nvPicPr>
          <p:cNvPr id="32" name="Image 31">
            <a:extLst>
              <a:ext uri="{FF2B5EF4-FFF2-40B4-BE49-F238E27FC236}">
                <a16:creationId xmlns:a16="http://schemas.microsoft.com/office/drawing/2014/main" id="{7DB92A2A-866B-0A86-DED6-F02202B549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432271" y="1627503"/>
            <a:ext cx="1875760" cy="1806448"/>
          </a:xfrm>
          <a:prstGeom prst="rect">
            <a:avLst/>
          </a:prstGeom>
        </p:spPr>
      </p:pic>
      <p:pic>
        <p:nvPicPr>
          <p:cNvPr id="34" name="Image 33">
            <a:extLst>
              <a:ext uri="{FF2B5EF4-FFF2-40B4-BE49-F238E27FC236}">
                <a16:creationId xmlns:a16="http://schemas.microsoft.com/office/drawing/2014/main" id="{0A0E45CA-E2C3-B281-6AF5-BB914FEE5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8515701" y="1627503"/>
            <a:ext cx="1875760" cy="1806448"/>
          </a:xfrm>
          <a:prstGeom prst="rect">
            <a:avLst/>
          </a:prstGeom>
        </p:spPr>
      </p:pic>
      <p:pic>
        <p:nvPicPr>
          <p:cNvPr id="36" name="Image 35">
            <a:extLst>
              <a:ext uri="{FF2B5EF4-FFF2-40B4-BE49-F238E27FC236}">
                <a16:creationId xmlns:a16="http://schemas.microsoft.com/office/drawing/2014/main" id="{741F4C87-8E80-CF8E-0E2B-4D46AE1379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8494683" y="4775452"/>
            <a:ext cx="1875760" cy="1806448"/>
          </a:xfrm>
          <a:prstGeom prst="rect">
            <a:avLst/>
          </a:prstGeom>
        </p:spPr>
      </p:pic>
      <p:pic>
        <p:nvPicPr>
          <p:cNvPr id="37" name="Image 36">
            <a:extLst>
              <a:ext uri="{FF2B5EF4-FFF2-40B4-BE49-F238E27FC236}">
                <a16:creationId xmlns:a16="http://schemas.microsoft.com/office/drawing/2014/main" id="{F296CA69-07DD-E86C-65E4-F66ADC36C9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451354" y="4775452"/>
            <a:ext cx="1875760" cy="1806448"/>
          </a:xfrm>
          <a:prstGeom prst="rect">
            <a:avLst/>
          </a:prstGeom>
        </p:spPr>
      </p:pic>
      <p:pic>
        <p:nvPicPr>
          <p:cNvPr id="38" name="Image 37">
            <a:extLst>
              <a:ext uri="{FF2B5EF4-FFF2-40B4-BE49-F238E27FC236}">
                <a16:creationId xmlns:a16="http://schemas.microsoft.com/office/drawing/2014/main" id="{90DE9452-F872-31E8-A634-95EDB2DAF9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408025" y="4775452"/>
            <a:ext cx="1875760" cy="1806448"/>
          </a:xfrm>
          <a:prstGeom prst="rect">
            <a:avLst/>
          </a:prstGeom>
        </p:spPr>
      </p:pic>
      <p:pic>
        <p:nvPicPr>
          <p:cNvPr id="39" name="Image 38">
            <a:extLst>
              <a:ext uri="{FF2B5EF4-FFF2-40B4-BE49-F238E27FC236}">
                <a16:creationId xmlns:a16="http://schemas.microsoft.com/office/drawing/2014/main" id="{6AFE03B9-36DD-C46D-B3B6-193AE67DD4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392981" y="1627503"/>
            <a:ext cx="1875760" cy="1806448"/>
          </a:xfrm>
          <a:prstGeom prst="rect">
            <a:avLst/>
          </a:prstGeom>
        </p:spPr>
      </p:pic>
      <p:pic>
        <p:nvPicPr>
          <p:cNvPr id="40" name="Image 39">
            <a:extLst>
              <a:ext uri="{FF2B5EF4-FFF2-40B4-BE49-F238E27FC236}">
                <a16:creationId xmlns:a16="http://schemas.microsoft.com/office/drawing/2014/main" id="{D91E88DC-91A7-394B-67CC-0E68E6AE9C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53691" y="1627503"/>
            <a:ext cx="1875760" cy="1806448"/>
          </a:xfrm>
          <a:prstGeom prst="rect">
            <a:avLst/>
          </a:prstGeom>
        </p:spPr>
      </p:pic>
      <p:pic>
        <p:nvPicPr>
          <p:cNvPr id="41" name="Image 40">
            <a:extLst>
              <a:ext uri="{FF2B5EF4-FFF2-40B4-BE49-F238E27FC236}">
                <a16:creationId xmlns:a16="http://schemas.microsoft.com/office/drawing/2014/main" id="{FC46CAC4-C661-8C3C-5B4E-E47821AD5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76171" y="4775452"/>
            <a:ext cx="1875760" cy="1806448"/>
          </a:xfrm>
          <a:prstGeom prst="rect">
            <a:avLst/>
          </a:prstGeom>
        </p:spPr>
      </p:pic>
      <p:pic>
        <p:nvPicPr>
          <p:cNvPr id="42" name="Image 41">
            <a:extLst>
              <a:ext uri="{FF2B5EF4-FFF2-40B4-BE49-F238E27FC236}">
                <a16:creationId xmlns:a16="http://schemas.microsoft.com/office/drawing/2014/main" id="{85A244DC-CCD7-3936-0AC1-3227F3E5E1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12628" y="4775452"/>
            <a:ext cx="1875760" cy="1806448"/>
          </a:xfrm>
          <a:prstGeom prst="rect">
            <a:avLst/>
          </a:prstGeom>
        </p:spPr>
      </p:pic>
      <p:sp>
        <p:nvSpPr>
          <p:cNvPr id="3" name="ZoneTexte 2">
            <a:extLst>
              <a:ext uri="{FF2B5EF4-FFF2-40B4-BE49-F238E27FC236}">
                <a16:creationId xmlns:a16="http://schemas.microsoft.com/office/drawing/2014/main" id="{C523674F-EE3A-5518-72D6-0A00CD2EE58C}"/>
              </a:ext>
            </a:extLst>
          </p:cNvPr>
          <p:cNvSpPr txBox="1"/>
          <p:nvPr/>
        </p:nvSpPr>
        <p:spPr>
          <a:xfrm rot="10800000">
            <a:off x="294752" y="971994"/>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5" name="ZoneTexte 4">
            <a:extLst>
              <a:ext uri="{FF2B5EF4-FFF2-40B4-BE49-F238E27FC236}">
                <a16:creationId xmlns:a16="http://schemas.microsoft.com/office/drawing/2014/main" id="{1B1B9C91-6FED-C0C8-847E-5CE3332F4570}"/>
              </a:ext>
            </a:extLst>
          </p:cNvPr>
          <p:cNvSpPr txBox="1"/>
          <p:nvPr/>
        </p:nvSpPr>
        <p:spPr>
          <a:xfrm rot="10800000">
            <a:off x="6443832" y="972317"/>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7" name="ZoneTexte 6">
            <a:extLst>
              <a:ext uri="{FF2B5EF4-FFF2-40B4-BE49-F238E27FC236}">
                <a16:creationId xmlns:a16="http://schemas.microsoft.com/office/drawing/2014/main" id="{DDAD21BB-7A4D-B146-968A-32DB2A773299}"/>
              </a:ext>
            </a:extLst>
          </p:cNvPr>
          <p:cNvSpPr txBox="1"/>
          <p:nvPr/>
        </p:nvSpPr>
        <p:spPr>
          <a:xfrm rot="10800000">
            <a:off x="8508179" y="972317"/>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18" name="ZoneTexte 17">
            <a:extLst>
              <a:ext uri="{FF2B5EF4-FFF2-40B4-BE49-F238E27FC236}">
                <a16:creationId xmlns:a16="http://schemas.microsoft.com/office/drawing/2014/main" id="{452089E0-9C08-7A0C-F614-29F583D0AA06}"/>
              </a:ext>
            </a:extLst>
          </p:cNvPr>
          <p:cNvSpPr txBox="1"/>
          <p:nvPr/>
        </p:nvSpPr>
        <p:spPr>
          <a:xfrm rot="10800000">
            <a:off x="312628" y="410542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19" name="ZoneTexte 18">
            <a:extLst>
              <a:ext uri="{FF2B5EF4-FFF2-40B4-BE49-F238E27FC236}">
                <a16:creationId xmlns:a16="http://schemas.microsoft.com/office/drawing/2014/main" id="{8177DA02-7CCA-3D4D-0957-DD3B939A15BA}"/>
              </a:ext>
            </a:extLst>
          </p:cNvPr>
          <p:cNvSpPr txBox="1"/>
          <p:nvPr/>
        </p:nvSpPr>
        <p:spPr>
          <a:xfrm rot="10800000">
            <a:off x="2378163" y="4120266"/>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0" name="ZoneTexte 19">
            <a:extLst>
              <a:ext uri="{FF2B5EF4-FFF2-40B4-BE49-F238E27FC236}">
                <a16:creationId xmlns:a16="http://schemas.microsoft.com/office/drawing/2014/main" id="{1DB3F90B-0013-AEFF-2452-D12EA1D5FC74}"/>
              </a:ext>
            </a:extLst>
          </p:cNvPr>
          <p:cNvSpPr txBox="1"/>
          <p:nvPr/>
        </p:nvSpPr>
        <p:spPr>
          <a:xfrm rot="10800000">
            <a:off x="4400503" y="4120266"/>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1" name="ZoneTexte 20">
            <a:extLst>
              <a:ext uri="{FF2B5EF4-FFF2-40B4-BE49-F238E27FC236}">
                <a16:creationId xmlns:a16="http://schemas.microsoft.com/office/drawing/2014/main" id="{486E869A-28FA-C8F0-FB5B-818ADE8C5C0D}"/>
              </a:ext>
            </a:extLst>
          </p:cNvPr>
          <p:cNvSpPr txBox="1"/>
          <p:nvPr/>
        </p:nvSpPr>
        <p:spPr>
          <a:xfrm rot="10800000">
            <a:off x="6443832" y="4120266"/>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2" name="ZoneTexte 21">
            <a:extLst>
              <a:ext uri="{FF2B5EF4-FFF2-40B4-BE49-F238E27FC236}">
                <a16:creationId xmlns:a16="http://schemas.microsoft.com/office/drawing/2014/main" id="{42BD61E9-E5CC-28BC-C035-EF21ABFC4F5B}"/>
              </a:ext>
            </a:extLst>
          </p:cNvPr>
          <p:cNvSpPr txBox="1"/>
          <p:nvPr/>
        </p:nvSpPr>
        <p:spPr>
          <a:xfrm rot="10800000">
            <a:off x="8528366" y="4120266"/>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3" name="ZoneTexte 22">
            <a:extLst>
              <a:ext uri="{FF2B5EF4-FFF2-40B4-BE49-F238E27FC236}">
                <a16:creationId xmlns:a16="http://schemas.microsoft.com/office/drawing/2014/main" id="{AC605444-2A3B-8E1A-A040-CE7077A498ED}"/>
              </a:ext>
            </a:extLst>
          </p:cNvPr>
          <p:cNvSpPr txBox="1"/>
          <p:nvPr/>
        </p:nvSpPr>
        <p:spPr>
          <a:xfrm rot="10800000">
            <a:off x="2357175" y="972317"/>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4" name="ZoneTexte 23">
            <a:extLst>
              <a:ext uri="{FF2B5EF4-FFF2-40B4-BE49-F238E27FC236}">
                <a16:creationId xmlns:a16="http://schemas.microsoft.com/office/drawing/2014/main" id="{25AC0377-D6B3-8C56-4846-A0C0FFE86D31}"/>
              </a:ext>
            </a:extLst>
          </p:cNvPr>
          <p:cNvSpPr txBox="1"/>
          <p:nvPr/>
        </p:nvSpPr>
        <p:spPr>
          <a:xfrm rot="10800000">
            <a:off x="4392981" y="973888"/>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5" name="Rectangle : coins arrondis 53">
            <a:extLst>
              <a:ext uri="{FF2B5EF4-FFF2-40B4-BE49-F238E27FC236}">
                <a16:creationId xmlns:a16="http://schemas.microsoft.com/office/drawing/2014/main" id="{6E3CDC7F-4727-6DF7-2AC2-204B151AFADE}"/>
              </a:ext>
            </a:extLst>
          </p:cNvPr>
          <p:cNvSpPr/>
          <p:nvPr/>
        </p:nvSpPr>
        <p:spPr>
          <a:xfrm>
            <a:off x="222123" y="3813505"/>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53">
            <a:extLst>
              <a:ext uri="{FF2B5EF4-FFF2-40B4-BE49-F238E27FC236}">
                <a16:creationId xmlns:a16="http://schemas.microsoft.com/office/drawing/2014/main" id="{6E3CDC7F-4727-6DF7-2AC2-204B151AFADE}"/>
              </a:ext>
            </a:extLst>
          </p:cNvPr>
          <p:cNvSpPr/>
          <p:nvPr/>
        </p:nvSpPr>
        <p:spPr>
          <a:xfrm>
            <a:off x="2284551" y="3806734"/>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oins arrondis 53">
            <a:extLst>
              <a:ext uri="{FF2B5EF4-FFF2-40B4-BE49-F238E27FC236}">
                <a16:creationId xmlns:a16="http://schemas.microsoft.com/office/drawing/2014/main" id="{6E3CDC7F-4727-6DF7-2AC2-204B151AFADE}"/>
              </a:ext>
            </a:extLst>
          </p:cNvPr>
          <p:cNvSpPr/>
          <p:nvPr/>
        </p:nvSpPr>
        <p:spPr>
          <a:xfrm>
            <a:off x="4333221" y="3806734"/>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53">
            <a:extLst>
              <a:ext uri="{FF2B5EF4-FFF2-40B4-BE49-F238E27FC236}">
                <a16:creationId xmlns:a16="http://schemas.microsoft.com/office/drawing/2014/main" id="{6E3CDC7F-4727-6DF7-2AC2-204B151AFADE}"/>
              </a:ext>
            </a:extLst>
          </p:cNvPr>
          <p:cNvSpPr/>
          <p:nvPr/>
        </p:nvSpPr>
        <p:spPr>
          <a:xfrm>
            <a:off x="4350098" y="645505"/>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53">
            <a:extLst>
              <a:ext uri="{FF2B5EF4-FFF2-40B4-BE49-F238E27FC236}">
                <a16:creationId xmlns:a16="http://schemas.microsoft.com/office/drawing/2014/main" id="{6E3CDC7F-4727-6DF7-2AC2-204B151AFADE}"/>
              </a:ext>
            </a:extLst>
          </p:cNvPr>
          <p:cNvSpPr/>
          <p:nvPr/>
        </p:nvSpPr>
        <p:spPr>
          <a:xfrm>
            <a:off x="6378590" y="659047"/>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 coins arrondis 53">
            <a:extLst>
              <a:ext uri="{FF2B5EF4-FFF2-40B4-BE49-F238E27FC236}">
                <a16:creationId xmlns:a16="http://schemas.microsoft.com/office/drawing/2014/main" id="{6E3CDC7F-4727-6DF7-2AC2-204B151AFADE}"/>
              </a:ext>
            </a:extLst>
          </p:cNvPr>
          <p:cNvSpPr/>
          <p:nvPr/>
        </p:nvSpPr>
        <p:spPr>
          <a:xfrm>
            <a:off x="6384782" y="3827047"/>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 coins arrondis 53">
            <a:extLst>
              <a:ext uri="{FF2B5EF4-FFF2-40B4-BE49-F238E27FC236}">
                <a16:creationId xmlns:a16="http://schemas.microsoft.com/office/drawing/2014/main" id="{6E3CDC7F-4727-6DF7-2AC2-204B151AFADE}"/>
              </a:ext>
            </a:extLst>
          </p:cNvPr>
          <p:cNvSpPr/>
          <p:nvPr/>
        </p:nvSpPr>
        <p:spPr>
          <a:xfrm>
            <a:off x="8442938" y="3813505"/>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 coins arrondis 53">
            <a:extLst>
              <a:ext uri="{FF2B5EF4-FFF2-40B4-BE49-F238E27FC236}">
                <a16:creationId xmlns:a16="http://schemas.microsoft.com/office/drawing/2014/main" id="{6E3CDC7F-4727-6DF7-2AC2-204B151AFADE}"/>
              </a:ext>
            </a:extLst>
          </p:cNvPr>
          <p:cNvSpPr/>
          <p:nvPr/>
        </p:nvSpPr>
        <p:spPr>
          <a:xfrm>
            <a:off x="8442938" y="645505"/>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53">
            <a:extLst>
              <a:ext uri="{FF2B5EF4-FFF2-40B4-BE49-F238E27FC236}">
                <a16:creationId xmlns:a16="http://schemas.microsoft.com/office/drawing/2014/main" id="{6E3CDC7F-4727-6DF7-2AC2-204B151AFADE}"/>
              </a:ext>
            </a:extLst>
          </p:cNvPr>
          <p:cNvSpPr/>
          <p:nvPr/>
        </p:nvSpPr>
        <p:spPr>
          <a:xfrm>
            <a:off x="233196" y="651468"/>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Rectangle : coins arrondis 53">
            <a:extLst>
              <a:ext uri="{FF2B5EF4-FFF2-40B4-BE49-F238E27FC236}">
                <a16:creationId xmlns:a16="http://schemas.microsoft.com/office/drawing/2014/main" id="{6E3CDC7F-4727-6DF7-2AC2-204B151AFADE}"/>
              </a:ext>
            </a:extLst>
          </p:cNvPr>
          <p:cNvSpPr/>
          <p:nvPr/>
        </p:nvSpPr>
        <p:spPr>
          <a:xfrm>
            <a:off x="2301144" y="631963"/>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9447110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 coins arrondis 4">
            <a:extLst>
              <a:ext uri="{FF2B5EF4-FFF2-40B4-BE49-F238E27FC236}">
                <a16:creationId xmlns:a16="http://schemas.microsoft.com/office/drawing/2014/main" id="{B9B3A641-6F98-6CE7-8662-B704C95EBDCF}"/>
              </a:ext>
            </a:extLst>
          </p:cNvPr>
          <p:cNvSpPr/>
          <p:nvPr/>
        </p:nvSpPr>
        <p:spPr>
          <a:xfrm>
            <a:off x="4310311" y="3814832"/>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2" name="Rectangle : coins arrondis 4">
            <a:extLst>
              <a:ext uri="{FF2B5EF4-FFF2-40B4-BE49-F238E27FC236}">
                <a16:creationId xmlns:a16="http://schemas.microsoft.com/office/drawing/2014/main" id="{F9F342EB-8547-FC75-229A-4E85D8819993}"/>
              </a:ext>
            </a:extLst>
          </p:cNvPr>
          <p:cNvSpPr/>
          <p:nvPr/>
        </p:nvSpPr>
        <p:spPr>
          <a:xfrm>
            <a:off x="6366950" y="3810199"/>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3" name="Rectangle : coins arrondis 4">
            <a:extLst>
              <a:ext uri="{FF2B5EF4-FFF2-40B4-BE49-F238E27FC236}">
                <a16:creationId xmlns:a16="http://schemas.microsoft.com/office/drawing/2014/main" id="{5B65DB85-2C1A-1001-BF2B-BC697FF081E6}"/>
              </a:ext>
            </a:extLst>
          </p:cNvPr>
          <p:cNvSpPr/>
          <p:nvPr/>
        </p:nvSpPr>
        <p:spPr>
          <a:xfrm>
            <a:off x="8421957" y="3833306"/>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0" name="Rectangle : coins arrondis 4">
            <a:extLst>
              <a:ext uri="{FF2B5EF4-FFF2-40B4-BE49-F238E27FC236}">
                <a16:creationId xmlns:a16="http://schemas.microsoft.com/office/drawing/2014/main" id="{C1A9623F-2FC3-254F-D4A8-D9D2D9218D5B}"/>
              </a:ext>
            </a:extLst>
          </p:cNvPr>
          <p:cNvSpPr/>
          <p:nvPr/>
        </p:nvSpPr>
        <p:spPr>
          <a:xfrm>
            <a:off x="2288225" y="615297"/>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9" name="Rectangle : coins arrondis 4">
            <a:extLst>
              <a:ext uri="{FF2B5EF4-FFF2-40B4-BE49-F238E27FC236}">
                <a16:creationId xmlns:a16="http://schemas.microsoft.com/office/drawing/2014/main" id="{D93CD889-E253-4AAA-7A73-D93A506A3C21}"/>
              </a:ext>
            </a:extLst>
          </p:cNvPr>
          <p:cNvSpPr/>
          <p:nvPr/>
        </p:nvSpPr>
        <p:spPr>
          <a:xfrm>
            <a:off x="246862" y="3795018"/>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7" name="Rectangle : coins arrondis 4">
            <a:extLst>
              <a:ext uri="{FF2B5EF4-FFF2-40B4-BE49-F238E27FC236}">
                <a16:creationId xmlns:a16="http://schemas.microsoft.com/office/drawing/2014/main" id="{24102610-F75C-D838-FDF0-50A55A0193FD}"/>
              </a:ext>
            </a:extLst>
          </p:cNvPr>
          <p:cNvSpPr/>
          <p:nvPr/>
        </p:nvSpPr>
        <p:spPr>
          <a:xfrm>
            <a:off x="6375391" y="627018"/>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8" name="Rectangle : coins arrondis 4">
            <a:extLst>
              <a:ext uri="{FF2B5EF4-FFF2-40B4-BE49-F238E27FC236}">
                <a16:creationId xmlns:a16="http://schemas.microsoft.com/office/drawing/2014/main" id="{8064AA11-68BC-EFF3-A7E3-4016951959B4}"/>
              </a:ext>
            </a:extLst>
          </p:cNvPr>
          <p:cNvSpPr/>
          <p:nvPr/>
        </p:nvSpPr>
        <p:spPr>
          <a:xfrm>
            <a:off x="8427918" y="627018"/>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6" name="Rectangle : coins arrondis 4">
            <a:extLst>
              <a:ext uri="{FF2B5EF4-FFF2-40B4-BE49-F238E27FC236}">
                <a16:creationId xmlns:a16="http://schemas.microsoft.com/office/drawing/2014/main" id="{D79E7E6F-B461-0AB5-6573-0D717EB968AB}"/>
              </a:ext>
            </a:extLst>
          </p:cNvPr>
          <p:cNvSpPr/>
          <p:nvPr/>
        </p:nvSpPr>
        <p:spPr>
          <a:xfrm>
            <a:off x="2262885" y="3819671"/>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5" name="Rectangle : coins arrondis 4">
            <a:extLst>
              <a:ext uri="{FF2B5EF4-FFF2-40B4-BE49-F238E27FC236}">
                <a16:creationId xmlns:a16="http://schemas.microsoft.com/office/drawing/2014/main" id="{B77C2E93-C26D-6B75-0A01-5D5D31CF8ABB}"/>
              </a:ext>
            </a:extLst>
          </p:cNvPr>
          <p:cNvSpPr/>
          <p:nvPr/>
        </p:nvSpPr>
        <p:spPr>
          <a:xfrm>
            <a:off x="246862" y="627018"/>
            <a:ext cx="1991513" cy="3128161"/>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 name="Rectangle : coins arrondis 3">
            <a:extLst>
              <a:ext uri="{FF2B5EF4-FFF2-40B4-BE49-F238E27FC236}">
                <a16:creationId xmlns:a16="http://schemas.microsoft.com/office/drawing/2014/main" id="{DF4FE551-2815-B983-FFB5-3B326AFF934F}"/>
              </a:ext>
            </a:extLst>
          </p:cNvPr>
          <p:cNvSpPr/>
          <p:nvPr/>
        </p:nvSpPr>
        <p:spPr>
          <a:xfrm>
            <a:off x="438652" y="4348301"/>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 name="ZoneTexte 9">
            <a:extLst>
              <a:ext uri="{FF2B5EF4-FFF2-40B4-BE49-F238E27FC236}">
                <a16:creationId xmlns:a16="http://schemas.microsoft.com/office/drawing/2014/main" id="{3783FDE5-3FBB-CD9C-856B-F01A066FE413}"/>
              </a:ext>
            </a:extLst>
          </p:cNvPr>
          <p:cNvSpPr/>
          <p:nvPr/>
        </p:nvSpPr>
        <p:spPr>
          <a:xfrm>
            <a:off x="438652" y="391070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6" name="Image 11">
            <a:extLst>
              <a:ext uri="{FF2B5EF4-FFF2-40B4-BE49-F238E27FC236}">
                <a16:creationId xmlns:a16="http://schemas.microsoft.com/office/drawing/2014/main" id="{06F58AC4-E354-0F8B-C3F6-680D5C378D55}"/>
              </a:ext>
            </a:extLst>
          </p:cNvPr>
          <p:cNvPicPr/>
          <p:nvPr/>
        </p:nvPicPr>
        <p:blipFill>
          <a:blip r:embed="rId2"/>
          <a:stretch/>
        </p:blipFill>
        <p:spPr>
          <a:xfrm>
            <a:off x="1429967" y="3895519"/>
            <a:ext cx="433753" cy="369916"/>
          </a:xfrm>
          <a:prstGeom prst="rect">
            <a:avLst/>
          </a:prstGeom>
          <a:ln w="0">
            <a:noFill/>
          </a:ln>
        </p:spPr>
      </p:pic>
      <p:sp>
        <p:nvSpPr>
          <p:cNvPr id="8" name="Rectangle : coins arrondis 7">
            <a:extLst>
              <a:ext uri="{FF2B5EF4-FFF2-40B4-BE49-F238E27FC236}">
                <a16:creationId xmlns:a16="http://schemas.microsoft.com/office/drawing/2014/main" id="{90933C5A-C694-213F-42BF-EA579FD2AFB8}"/>
              </a:ext>
            </a:extLst>
          </p:cNvPr>
          <p:cNvSpPr/>
          <p:nvPr/>
        </p:nvSpPr>
        <p:spPr>
          <a:xfrm>
            <a:off x="2522020" y="4348301"/>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9" name="ZoneTexte 9">
            <a:extLst>
              <a:ext uri="{FF2B5EF4-FFF2-40B4-BE49-F238E27FC236}">
                <a16:creationId xmlns:a16="http://schemas.microsoft.com/office/drawing/2014/main" id="{9DF2E910-6843-8C57-17CB-499FF53EB5B4}"/>
              </a:ext>
            </a:extLst>
          </p:cNvPr>
          <p:cNvSpPr/>
          <p:nvPr/>
        </p:nvSpPr>
        <p:spPr>
          <a:xfrm>
            <a:off x="2518912" y="391070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10" name="Image 11">
            <a:extLst>
              <a:ext uri="{FF2B5EF4-FFF2-40B4-BE49-F238E27FC236}">
                <a16:creationId xmlns:a16="http://schemas.microsoft.com/office/drawing/2014/main" id="{AFD5D79E-90B8-1EF9-A6A3-580C164026CB}"/>
              </a:ext>
            </a:extLst>
          </p:cNvPr>
          <p:cNvPicPr/>
          <p:nvPr/>
        </p:nvPicPr>
        <p:blipFill>
          <a:blip r:embed="rId2"/>
          <a:stretch/>
        </p:blipFill>
        <p:spPr>
          <a:xfrm>
            <a:off x="3510227" y="3895519"/>
            <a:ext cx="433753" cy="369916"/>
          </a:xfrm>
          <a:prstGeom prst="rect">
            <a:avLst/>
          </a:prstGeom>
          <a:ln w="0">
            <a:noFill/>
          </a:ln>
        </p:spPr>
      </p:pic>
      <p:sp>
        <p:nvSpPr>
          <p:cNvPr id="12" name="Rectangle : coins arrondis 11">
            <a:extLst>
              <a:ext uri="{FF2B5EF4-FFF2-40B4-BE49-F238E27FC236}">
                <a16:creationId xmlns:a16="http://schemas.microsoft.com/office/drawing/2014/main" id="{7190F227-6542-D010-A620-5502C0FA75D6}"/>
              </a:ext>
            </a:extLst>
          </p:cNvPr>
          <p:cNvSpPr/>
          <p:nvPr/>
        </p:nvSpPr>
        <p:spPr>
          <a:xfrm>
            <a:off x="4553928" y="4348300"/>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3" name="ZoneTexte 9">
            <a:extLst>
              <a:ext uri="{FF2B5EF4-FFF2-40B4-BE49-F238E27FC236}">
                <a16:creationId xmlns:a16="http://schemas.microsoft.com/office/drawing/2014/main" id="{A8699304-FB90-CFCC-0021-1BB7C383C553}"/>
              </a:ext>
            </a:extLst>
          </p:cNvPr>
          <p:cNvSpPr/>
          <p:nvPr/>
        </p:nvSpPr>
        <p:spPr>
          <a:xfrm>
            <a:off x="4553928" y="391070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14" name="Image 11">
            <a:extLst>
              <a:ext uri="{FF2B5EF4-FFF2-40B4-BE49-F238E27FC236}">
                <a16:creationId xmlns:a16="http://schemas.microsoft.com/office/drawing/2014/main" id="{C45BB3A0-EBF8-E455-0E20-45BB0745A5D7}"/>
              </a:ext>
            </a:extLst>
          </p:cNvPr>
          <p:cNvPicPr/>
          <p:nvPr/>
        </p:nvPicPr>
        <p:blipFill>
          <a:blip r:embed="rId2"/>
          <a:stretch/>
        </p:blipFill>
        <p:spPr>
          <a:xfrm>
            <a:off x="5545243" y="3895519"/>
            <a:ext cx="433753" cy="369916"/>
          </a:xfrm>
          <a:prstGeom prst="rect">
            <a:avLst/>
          </a:prstGeom>
          <a:ln w="0">
            <a:noFill/>
          </a:ln>
        </p:spPr>
      </p:pic>
      <p:sp>
        <p:nvSpPr>
          <p:cNvPr id="16" name="Rectangle : coins arrondis 15">
            <a:extLst>
              <a:ext uri="{FF2B5EF4-FFF2-40B4-BE49-F238E27FC236}">
                <a16:creationId xmlns:a16="http://schemas.microsoft.com/office/drawing/2014/main" id="{BC027A85-BBED-7B9B-D255-99F516E56864}"/>
              </a:ext>
            </a:extLst>
          </p:cNvPr>
          <p:cNvSpPr/>
          <p:nvPr/>
        </p:nvSpPr>
        <p:spPr>
          <a:xfrm>
            <a:off x="6560089" y="4290093"/>
            <a:ext cx="1675955" cy="250222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7" name="ZoneTexte 9">
            <a:extLst>
              <a:ext uri="{FF2B5EF4-FFF2-40B4-BE49-F238E27FC236}">
                <a16:creationId xmlns:a16="http://schemas.microsoft.com/office/drawing/2014/main" id="{B8B2962F-C2AC-0896-067C-638DAA62001A}"/>
              </a:ext>
            </a:extLst>
          </p:cNvPr>
          <p:cNvSpPr/>
          <p:nvPr/>
        </p:nvSpPr>
        <p:spPr>
          <a:xfrm>
            <a:off x="6615055" y="391070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18" name="Image 11">
            <a:extLst>
              <a:ext uri="{FF2B5EF4-FFF2-40B4-BE49-F238E27FC236}">
                <a16:creationId xmlns:a16="http://schemas.microsoft.com/office/drawing/2014/main" id="{59311643-9C8E-F453-4661-6F8146596E8C}"/>
              </a:ext>
            </a:extLst>
          </p:cNvPr>
          <p:cNvPicPr/>
          <p:nvPr/>
        </p:nvPicPr>
        <p:blipFill>
          <a:blip r:embed="rId2"/>
          <a:stretch/>
        </p:blipFill>
        <p:spPr>
          <a:xfrm>
            <a:off x="7606370" y="3895519"/>
            <a:ext cx="433753" cy="369916"/>
          </a:xfrm>
          <a:prstGeom prst="rect">
            <a:avLst/>
          </a:prstGeom>
          <a:ln w="0">
            <a:noFill/>
          </a:ln>
        </p:spPr>
      </p:pic>
      <p:sp>
        <p:nvSpPr>
          <p:cNvPr id="20" name="Rectangle : coins arrondis 19">
            <a:extLst>
              <a:ext uri="{FF2B5EF4-FFF2-40B4-BE49-F238E27FC236}">
                <a16:creationId xmlns:a16="http://schemas.microsoft.com/office/drawing/2014/main" id="{C3B83A39-F849-91F2-EE6D-E9D4345E400C}"/>
              </a:ext>
            </a:extLst>
          </p:cNvPr>
          <p:cNvSpPr/>
          <p:nvPr/>
        </p:nvSpPr>
        <p:spPr>
          <a:xfrm>
            <a:off x="8656853" y="4348301"/>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1" name="ZoneTexte 9">
            <a:extLst>
              <a:ext uri="{FF2B5EF4-FFF2-40B4-BE49-F238E27FC236}">
                <a16:creationId xmlns:a16="http://schemas.microsoft.com/office/drawing/2014/main" id="{C3CF28E0-49A7-1585-9C97-F243798D6EF2}"/>
              </a:ext>
            </a:extLst>
          </p:cNvPr>
          <p:cNvSpPr/>
          <p:nvPr/>
        </p:nvSpPr>
        <p:spPr>
          <a:xfrm>
            <a:off x="8656853" y="391070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22" name="Image 11">
            <a:extLst>
              <a:ext uri="{FF2B5EF4-FFF2-40B4-BE49-F238E27FC236}">
                <a16:creationId xmlns:a16="http://schemas.microsoft.com/office/drawing/2014/main" id="{F84D4419-A3D2-A5CF-7CE7-37B75D068B94}"/>
              </a:ext>
            </a:extLst>
          </p:cNvPr>
          <p:cNvPicPr/>
          <p:nvPr/>
        </p:nvPicPr>
        <p:blipFill>
          <a:blip r:embed="rId2"/>
          <a:stretch/>
        </p:blipFill>
        <p:spPr>
          <a:xfrm>
            <a:off x="9648168" y="3895519"/>
            <a:ext cx="433753" cy="369916"/>
          </a:xfrm>
          <a:prstGeom prst="rect">
            <a:avLst/>
          </a:prstGeom>
          <a:ln w="0">
            <a:noFill/>
          </a:ln>
        </p:spPr>
      </p:pic>
      <p:sp>
        <p:nvSpPr>
          <p:cNvPr id="24" name="Rectangle : coins arrondis 23">
            <a:extLst>
              <a:ext uri="{FF2B5EF4-FFF2-40B4-BE49-F238E27FC236}">
                <a16:creationId xmlns:a16="http://schemas.microsoft.com/office/drawing/2014/main" id="{B750FBE4-5D52-8678-1D66-A4A78AE1F509}"/>
              </a:ext>
            </a:extLst>
          </p:cNvPr>
          <p:cNvSpPr/>
          <p:nvPr/>
        </p:nvSpPr>
        <p:spPr>
          <a:xfrm>
            <a:off x="463607" y="1195482"/>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5" name="ZoneTexte 9">
            <a:extLst>
              <a:ext uri="{FF2B5EF4-FFF2-40B4-BE49-F238E27FC236}">
                <a16:creationId xmlns:a16="http://schemas.microsoft.com/office/drawing/2014/main" id="{EBE00407-B733-38AE-D614-5F68D2DBFB41}"/>
              </a:ext>
            </a:extLst>
          </p:cNvPr>
          <p:cNvSpPr/>
          <p:nvPr/>
        </p:nvSpPr>
        <p:spPr>
          <a:xfrm>
            <a:off x="451199" y="757881"/>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26" name="Image 11">
            <a:extLst>
              <a:ext uri="{FF2B5EF4-FFF2-40B4-BE49-F238E27FC236}">
                <a16:creationId xmlns:a16="http://schemas.microsoft.com/office/drawing/2014/main" id="{9E4671E3-D292-5062-7DE7-12F2B3FC495E}"/>
              </a:ext>
            </a:extLst>
          </p:cNvPr>
          <p:cNvPicPr/>
          <p:nvPr/>
        </p:nvPicPr>
        <p:blipFill>
          <a:blip r:embed="rId2"/>
          <a:stretch/>
        </p:blipFill>
        <p:spPr>
          <a:xfrm>
            <a:off x="1442514" y="742700"/>
            <a:ext cx="433753" cy="369916"/>
          </a:xfrm>
          <a:prstGeom prst="rect">
            <a:avLst/>
          </a:prstGeom>
          <a:ln w="0">
            <a:noFill/>
          </a:ln>
        </p:spPr>
      </p:pic>
      <p:sp>
        <p:nvSpPr>
          <p:cNvPr id="27" name="Rectangle : coins arrondis 4">
            <a:extLst>
              <a:ext uri="{FF2B5EF4-FFF2-40B4-BE49-F238E27FC236}">
                <a16:creationId xmlns:a16="http://schemas.microsoft.com/office/drawing/2014/main" id="{F164AFD0-6811-98A1-366F-3B7DCA07AEAB}"/>
              </a:ext>
            </a:extLst>
          </p:cNvPr>
          <p:cNvSpPr/>
          <p:nvPr/>
        </p:nvSpPr>
        <p:spPr>
          <a:xfrm>
            <a:off x="4319476" y="627018"/>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8" name="Rectangle : coins arrondis 27">
            <a:extLst>
              <a:ext uri="{FF2B5EF4-FFF2-40B4-BE49-F238E27FC236}">
                <a16:creationId xmlns:a16="http://schemas.microsoft.com/office/drawing/2014/main" id="{6294DEF7-22B5-008B-D80F-175F7CF49967}"/>
              </a:ext>
            </a:extLst>
          </p:cNvPr>
          <p:cNvSpPr/>
          <p:nvPr/>
        </p:nvSpPr>
        <p:spPr>
          <a:xfrm>
            <a:off x="2493807" y="1188523"/>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9" name="ZoneTexte 9">
            <a:extLst>
              <a:ext uri="{FF2B5EF4-FFF2-40B4-BE49-F238E27FC236}">
                <a16:creationId xmlns:a16="http://schemas.microsoft.com/office/drawing/2014/main" id="{907ABE11-2E43-6161-43C3-1C68962F7C35}"/>
              </a:ext>
            </a:extLst>
          </p:cNvPr>
          <p:cNvSpPr/>
          <p:nvPr/>
        </p:nvSpPr>
        <p:spPr>
          <a:xfrm>
            <a:off x="2510971" y="74616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30" name="Image 11">
            <a:extLst>
              <a:ext uri="{FF2B5EF4-FFF2-40B4-BE49-F238E27FC236}">
                <a16:creationId xmlns:a16="http://schemas.microsoft.com/office/drawing/2014/main" id="{39427661-DB6A-9837-840C-2F9031FFE723}"/>
              </a:ext>
            </a:extLst>
          </p:cNvPr>
          <p:cNvPicPr/>
          <p:nvPr/>
        </p:nvPicPr>
        <p:blipFill>
          <a:blip r:embed="rId2"/>
          <a:stretch/>
        </p:blipFill>
        <p:spPr>
          <a:xfrm>
            <a:off x="3502286" y="730979"/>
            <a:ext cx="433753" cy="369916"/>
          </a:xfrm>
          <a:prstGeom prst="rect">
            <a:avLst/>
          </a:prstGeom>
          <a:ln w="0">
            <a:noFill/>
          </a:ln>
        </p:spPr>
      </p:pic>
      <p:sp>
        <p:nvSpPr>
          <p:cNvPr id="32" name="Rectangle : coins arrondis 31">
            <a:extLst>
              <a:ext uri="{FF2B5EF4-FFF2-40B4-BE49-F238E27FC236}">
                <a16:creationId xmlns:a16="http://schemas.microsoft.com/office/drawing/2014/main" id="{E17905AE-A42D-5E66-AB3E-D27EF4ABE310}"/>
              </a:ext>
            </a:extLst>
          </p:cNvPr>
          <p:cNvSpPr/>
          <p:nvPr/>
        </p:nvSpPr>
        <p:spPr>
          <a:xfrm>
            <a:off x="4567263" y="1185202"/>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3" name="ZoneTexte 9">
            <a:extLst>
              <a:ext uri="{FF2B5EF4-FFF2-40B4-BE49-F238E27FC236}">
                <a16:creationId xmlns:a16="http://schemas.microsoft.com/office/drawing/2014/main" id="{12FAC2E4-24FF-AF38-F919-8133C187EE11}"/>
              </a:ext>
            </a:extLst>
          </p:cNvPr>
          <p:cNvSpPr/>
          <p:nvPr/>
        </p:nvSpPr>
        <p:spPr>
          <a:xfrm>
            <a:off x="4567263" y="747601"/>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34" name="Image 11">
            <a:extLst>
              <a:ext uri="{FF2B5EF4-FFF2-40B4-BE49-F238E27FC236}">
                <a16:creationId xmlns:a16="http://schemas.microsoft.com/office/drawing/2014/main" id="{34BF93F8-EA1F-745D-8587-BF499A2D9BE3}"/>
              </a:ext>
            </a:extLst>
          </p:cNvPr>
          <p:cNvPicPr/>
          <p:nvPr/>
        </p:nvPicPr>
        <p:blipFill>
          <a:blip r:embed="rId2"/>
          <a:stretch/>
        </p:blipFill>
        <p:spPr>
          <a:xfrm>
            <a:off x="5558578" y="732420"/>
            <a:ext cx="433753" cy="369916"/>
          </a:xfrm>
          <a:prstGeom prst="rect">
            <a:avLst/>
          </a:prstGeom>
          <a:ln w="0">
            <a:noFill/>
          </a:ln>
        </p:spPr>
      </p:pic>
      <p:sp>
        <p:nvSpPr>
          <p:cNvPr id="36" name="Rectangle : coins arrondis 35">
            <a:extLst>
              <a:ext uri="{FF2B5EF4-FFF2-40B4-BE49-F238E27FC236}">
                <a16:creationId xmlns:a16="http://schemas.microsoft.com/office/drawing/2014/main" id="{E0E9132C-5A46-02CD-A73A-46BF675EE14E}"/>
              </a:ext>
            </a:extLst>
          </p:cNvPr>
          <p:cNvSpPr/>
          <p:nvPr/>
        </p:nvSpPr>
        <p:spPr>
          <a:xfrm>
            <a:off x="6609580" y="1162387"/>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7" name="ZoneTexte 9">
            <a:extLst>
              <a:ext uri="{FF2B5EF4-FFF2-40B4-BE49-F238E27FC236}">
                <a16:creationId xmlns:a16="http://schemas.microsoft.com/office/drawing/2014/main" id="{BC99C56F-1A4C-D669-CB10-355878D3E8E6}"/>
              </a:ext>
            </a:extLst>
          </p:cNvPr>
          <p:cNvSpPr/>
          <p:nvPr/>
        </p:nvSpPr>
        <p:spPr>
          <a:xfrm>
            <a:off x="6609580" y="74270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38" name="Image 11">
            <a:extLst>
              <a:ext uri="{FF2B5EF4-FFF2-40B4-BE49-F238E27FC236}">
                <a16:creationId xmlns:a16="http://schemas.microsoft.com/office/drawing/2014/main" id="{0C736326-0894-0486-F76A-74679A4E924D}"/>
              </a:ext>
            </a:extLst>
          </p:cNvPr>
          <p:cNvPicPr/>
          <p:nvPr/>
        </p:nvPicPr>
        <p:blipFill>
          <a:blip r:embed="rId2"/>
          <a:stretch/>
        </p:blipFill>
        <p:spPr>
          <a:xfrm>
            <a:off x="7600895" y="727519"/>
            <a:ext cx="433753" cy="369916"/>
          </a:xfrm>
          <a:prstGeom prst="rect">
            <a:avLst/>
          </a:prstGeom>
          <a:ln w="0">
            <a:noFill/>
          </a:ln>
        </p:spPr>
      </p:pic>
      <p:sp>
        <p:nvSpPr>
          <p:cNvPr id="40" name="Rectangle : coins arrondis 39">
            <a:extLst>
              <a:ext uri="{FF2B5EF4-FFF2-40B4-BE49-F238E27FC236}">
                <a16:creationId xmlns:a16="http://schemas.microsoft.com/office/drawing/2014/main" id="{C826AB59-2A73-A27C-51DB-4F8ACDA8AFF5}"/>
              </a:ext>
            </a:extLst>
          </p:cNvPr>
          <p:cNvSpPr/>
          <p:nvPr/>
        </p:nvSpPr>
        <p:spPr>
          <a:xfrm>
            <a:off x="8657931" y="1155643"/>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1" name="ZoneTexte 9">
            <a:extLst>
              <a:ext uri="{FF2B5EF4-FFF2-40B4-BE49-F238E27FC236}">
                <a16:creationId xmlns:a16="http://schemas.microsoft.com/office/drawing/2014/main" id="{53932BAE-1036-0030-D9ED-E669185ED89E}"/>
              </a:ext>
            </a:extLst>
          </p:cNvPr>
          <p:cNvSpPr/>
          <p:nvPr/>
        </p:nvSpPr>
        <p:spPr>
          <a:xfrm>
            <a:off x="8657931" y="718042"/>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42" name="Image 11">
            <a:extLst>
              <a:ext uri="{FF2B5EF4-FFF2-40B4-BE49-F238E27FC236}">
                <a16:creationId xmlns:a16="http://schemas.microsoft.com/office/drawing/2014/main" id="{6D876C98-9242-ADEE-7BD1-9DCCF7281AC1}"/>
              </a:ext>
            </a:extLst>
          </p:cNvPr>
          <p:cNvPicPr/>
          <p:nvPr/>
        </p:nvPicPr>
        <p:blipFill>
          <a:blip r:embed="rId2"/>
          <a:stretch/>
        </p:blipFill>
        <p:spPr>
          <a:xfrm>
            <a:off x="9649246" y="702861"/>
            <a:ext cx="433753" cy="369916"/>
          </a:xfrm>
          <a:prstGeom prst="rect">
            <a:avLst/>
          </a:prstGeom>
          <a:ln w="0">
            <a:noFill/>
          </a:ln>
        </p:spPr>
      </p:pic>
      <p:sp>
        <p:nvSpPr>
          <p:cNvPr id="43" name="ZoneTexte 42">
            <a:extLst>
              <a:ext uri="{FF2B5EF4-FFF2-40B4-BE49-F238E27FC236}">
                <a16:creationId xmlns:a16="http://schemas.microsoft.com/office/drawing/2014/main" id="{6A4DC0AA-6258-10D9-DABE-3408814DEB4A}"/>
              </a:ext>
            </a:extLst>
          </p:cNvPr>
          <p:cNvSpPr txBox="1"/>
          <p:nvPr/>
        </p:nvSpPr>
        <p:spPr>
          <a:xfrm>
            <a:off x="2450434" y="4700009"/>
            <a:ext cx="1713931" cy="461665"/>
          </a:xfrm>
          <a:prstGeom prst="rect">
            <a:avLst/>
          </a:prstGeom>
          <a:noFill/>
        </p:spPr>
        <p:txBody>
          <a:bodyPr wrap="none" rtlCol="0">
            <a:spAutoFit/>
          </a:bodyPr>
          <a:lstStyle/>
          <a:p>
            <a:r>
              <a:rPr lang="fr-FR" sz="2400" dirty="0">
                <a:latin typeface="Berlin Sans FB Demi" panose="020E0802020502020306" pitchFamily="34" charset="0"/>
              </a:rPr>
              <a:t>Ma volonté</a:t>
            </a:r>
          </a:p>
        </p:txBody>
      </p:sp>
      <p:sp>
        <p:nvSpPr>
          <p:cNvPr id="44" name="ZoneTexte 43">
            <a:extLst>
              <a:ext uri="{FF2B5EF4-FFF2-40B4-BE49-F238E27FC236}">
                <a16:creationId xmlns:a16="http://schemas.microsoft.com/office/drawing/2014/main" id="{47AEFDF5-0241-6A9D-C714-CDC22AF5CD1B}"/>
              </a:ext>
            </a:extLst>
          </p:cNvPr>
          <p:cNvSpPr txBox="1"/>
          <p:nvPr/>
        </p:nvSpPr>
        <p:spPr>
          <a:xfrm>
            <a:off x="393096" y="4715189"/>
            <a:ext cx="1646092" cy="461665"/>
          </a:xfrm>
          <a:prstGeom prst="rect">
            <a:avLst/>
          </a:prstGeom>
          <a:noFill/>
        </p:spPr>
        <p:txBody>
          <a:bodyPr wrap="none" rtlCol="0">
            <a:spAutoFit/>
          </a:bodyPr>
          <a:lstStyle/>
          <a:p>
            <a:r>
              <a:rPr lang="fr-FR" sz="2400" dirty="0">
                <a:latin typeface="Arial Black" panose="020B0A04020102020204" pitchFamily="34" charset="0"/>
              </a:rPr>
              <a:t>Mon PAP</a:t>
            </a:r>
          </a:p>
        </p:txBody>
      </p:sp>
      <p:sp>
        <p:nvSpPr>
          <p:cNvPr id="45" name="ZoneTexte 44">
            <a:extLst>
              <a:ext uri="{FF2B5EF4-FFF2-40B4-BE49-F238E27FC236}">
                <a16:creationId xmlns:a16="http://schemas.microsoft.com/office/drawing/2014/main" id="{8257B6E7-2EEC-88CD-39AD-C25C0D0CD931}"/>
              </a:ext>
            </a:extLst>
          </p:cNvPr>
          <p:cNvSpPr txBox="1"/>
          <p:nvPr/>
        </p:nvSpPr>
        <p:spPr>
          <a:xfrm>
            <a:off x="393096" y="1547189"/>
            <a:ext cx="1630575" cy="369332"/>
          </a:xfrm>
          <a:prstGeom prst="rect">
            <a:avLst/>
          </a:prstGeom>
          <a:noFill/>
        </p:spPr>
        <p:txBody>
          <a:bodyPr wrap="none" rtlCol="0">
            <a:spAutoFit/>
          </a:bodyPr>
          <a:lstStyle/>
          <a:p>
            <a:r>
              <a:rPr lang="fr-FR" b="1" dirty="0">
                <a:latin typeface="Kristen ITC" panose="03050502040202030202" pitchFamily="66" charset="0"/>
              </a:rPr>
              <a:t>Mes qualités</a:t>
            </a:r>
          </a:p>
        </p:txBody>
      </p:sp>
      <p:sp>
        <p:nvSpPr>
          <p:cNvPr id="46" name="ZoneTexte 45">
            <a:extLst>
              <a:ext uri="{FF2B5EF4-FFF2-40B4-BE49-F238E27FC236}">
                <a16:creationId xmlns:a16="http://schemas.microsoft.com/office/drawing/2014/main" id="{0D4AF6AD-9150-0217-0CC1-356731894691}"/>
              </a:ext>
            </a:extLst>
          </p:cNvPr>
          <p:cNvSpPr txBox="1"/>
          <p:nvPr/>
        </p:nvSpPr>
        <p:spPr>
          <a:xfrm>
            <a:off x="4553928" y="4745966"/>
            <a:ext cx="1531188" cy="400110"/>
          </a:xfrm>
          <a:prstGeom prst="rect">
            <a:avLst/>
          </a:prstGeom>
          <a:noFill/>
        </p:spPr>
        <p:txBody>
          <a:bodyPr wrap="none" rtlCol="0">
            <a:spAutoFit/>
          </a:bodyPr>
          <a:lstStyle/>
          <a:p>
            <a:r>
              <a:rPr lang="fr-FR" sz="2000" dirty="0">
                <a:latin typeface="Berlin Sans FB Demi" panose="020E0802020502020306" pitchFamily="34" charset="0"/>
              </a:rPr>
              <a:t>Mon sérieux</a:t>
            </a:r>
          </a:p>
        </p:txBody>
      </p:sp>
      <p:sp>
        <p:nvSpPr>
          <p:cNvPr id="47" name="ZoneTexte 46">
            <a:extLst>
              <a:ext uri="{FF2B5EF4-FFF2-40B4-BE49-F238E27FC236}">
                <a16:creationId xmlns:a16="http://schemas.microsoft.com/office/drawing/2014/main" id="{903E916D-0F40-C46F-BB8E-7A24098EBD9F}"/>
              </a:ext>
            </a:extLst>
          </p:cNvPr>
          <p:cNvSpPr txBox="1"/>
          <p:nvPr/>
        </p:nvSpPr>
        <p:spPr>
          <a:xfrm>
            <a:off x="6560089" y="4775691"/>
            <a:ext cx="1729961" cy="338554"/>
          </a:xfrm>
          <a:prstGeom prst="rect">
            <a:avLst/>
          </a:prstGeom>
          <a:noFill/>
        </p:spPr>
        <p:txBody>
          <a:bodyPr wrap="none" rtlCol="0">
            <a:spAutoFit/>
          </a:bodyPr>
          <a:lstStyle/>
          <a:p>
            <a:r>
              <a:rPr lang="fr-FR" sz="1600" b="1" dirty="0">
                <a:latin typeface="Bahnschrift SemiBold SemiConden" panose="020B0502040204020203" pitchFamily="34" charset="0"/>
              </a:rPr>
              <a:t>Mon comportement</a:t>
            </a:r>
          </a:p>
        </p:txBody>
      </p:sp>
      <p:sp>
        <p:nvSpPr>
          <p:cNvPr id="48" name="ZoneTexte 47">
            <a:extLst>
              <a:ext uri="{FF2B5EF4-FFF2-40B4-BE49-F238E27FC236}">
                <a16:creationId xmlns:a16="http://schemas.microsoft.com/office/drawing/2014/main" id="{467EF163-1592-D4F7-6C13-217EC5F27400}"/>
              </a:ext>
            </a:extLst>
          </p:cNvPr>
          <p:cNvSpPr txBox="1"/>
          <p:nvPr/>
        </p:nvSpPr>
        <p:spPr>
          <a:xfrm>
            <a:off x="8693371" y="4715189"/>
            <a:ext cx="1503938" cy="523220"/>
          </a:xfrm>
          <a:prstGeom prst="rect">
            <a:avLst/>
          </a:prstGeom>
          <a:noFill/>
        </p:spPr>
        <p:txBody>
          <a:bodyPr wrap="none" rtlCol="0">
            <a:spAutoFit/>
          </a:bodyPr>
          <a:lstStyle/>
          <a:p>
            <a:r>
              <a:rPr lang="fr-FR" sz="1400" dirty="0">
                <a:latin typeface="Arial Black" panose="020B0A04020102020204" pitchFamily="34" charset="0"/>
              </a:rPr>
              <a:t>Mes </a:t>
            </a:r>
          </a:p>
          <a:p>
            <a:r>
              <a:rPr lang="fr-FR" sz="1400" dirty="0">
                <a:latin typeface="Arial Black" panose="020B0A04020102020204" pitchFamily="34" charset="0"/>
              </a:rPr>
              <a:t>bonnes notes</a:t>
            </a:r>
          </a:p>
        </p:txBody>
      </p:sp>
      <p:sp>
        <p:nvSpPr>
          <p:cNvPr id="49" name="ZoneTexte 48">
            <a:extLst>
              <a:ext uri="{FF2B5EF4-FFF2-40B4-BE49-F238E27FC236}">
                <a16:creationId xmlns:a16="http://schemas.microsoft.com/office/drawing/2014/main" id="{58096327-4D61-22C7-0821-6DCC3CC83626}"/>
              </a:ext>
            </a:extLst>
          </p:cNvPr>
          <p:cNvSpPr txBox="1"/>
          <p:nvPr/>
        </p:nvSpPr>
        <p:spPr>
          <a:xfrm>
            <a:off x="2494329" y="1377912"/>
            <a:ext cx="1632178" cy="707886"/>
          </a:xfrm>
          <a:prstGeom prst="rect">
            <a:avLst/>
          </a:prstGeom>
          <a:noFill/>
        </p:spPr>
        <p:txBody>
          <a:bodyPr wrap="none" rtlCol="0">
            <a:spAutoFit/>
          </a:bodyPr>
          <a:lstStyle/>
          <a:p>
            <a:pPr algn="ctr"/>
            <a:r>
              <a:rPr lang="fr-FR" sz="2000" dirty="0">
                <a:latin typeface="Berlin Sans FB Demi" panose="020E0802020502020306" pitchFamily="34" charset="0"/>
              </a:rPr>
              <a:t>Mes </a:t>
            </a:r>
          </a:p>
          <a:p>
            <a:pPr algn="ctr"/>
            <a:r>
              <a:rPr lang="fr-FR" sz="2000" dirty="0">
                <a:latin typeface="Berlin Sans FB Demi" panose="020E0802020502020306" pitchFamily="34" charset="0"/>
              </a:rPr>
              <a:t>compétences</a:t>
            </a:r>
          </a:p>
        </p:txBody>
      </p:sp>
      <p:sp>
        <p:nvSpPr>
          <p:cNvPr id="50" name="ZoneTexte 49">
            <a:extLst>
              <a:ext uri="{FF2B5EF4-FFF2-40B4-BE49-F238E27FC236}">
                <a16:creationId xmlns:a16="http://schemas.microsoft.com/office/drawing/2014/main" id="{0D7A0B50-CDCC-BA67-C923-C23BCCA34460}"/>
              </a:ext>
            </a:extLst>
          </p:cNvPr>
          <p:cNvSpPr txBox="1"/>
          <p:nvPr/>
        </p:nvSpPr>
        <p:spPr>
          <a:xfrm>
            <a:off x="4633366" y="1585227"/>
            <a:ext cx="1510350" cy="461665"/>
          </a:xfrm>
          <a:prstGeom prst="rect">
            <a:avLst/>
          </a:prstGeom>
          <a:noFill/>
        </p:spPr>
        <p:txBody>
          <a:bodyPr wrap="none" rtlCol="0">
            <a:spAutoFit/>
          </a:bodyPr>
          <a:lstStyle/>
          <a:p>
            <a:r>
              <a:rPr lang="fr-FR" sz="2400" dirty="0">
                <a:latin typeface="Impact" panose="020B0806030902050204" pitchFamily="34" charset="0"/>
              </a:rPr>
              <a:t>Ma famille</a:t>
            </a:r>
          </a:p>
        </p:txBody>
      </p:sp>
      <p:sp>
        <p:nvSpPr>
          <p:cNvPr id="51" name="ZoneTexte 50">
            <a:extLst>
              <a:ext uri="{FF2B5EF4-FFF2-40B4-BE49-F238E27FC236}">
                <a16:creationId xmlns:a16="http://schemas.microsoft.com/office/drawing/2014/main" id="{37252B1D-DDD7-7414-C7CB-0B16A0F68510}"/>
              </a:ext>
            </a:extLst>
          </p:cNvPr>
          <p:cNvSpPr txBox="1"/>
          <p:nvPr/>
        </p:nvSpPr>
        <p:spPr>
          <a:xfrm>
            <a:off x="6615055" y="1652523"/>
            <a:ext cx="1494320" cy="338554"/>
          </a:xfrm>
          <a:prstGeom prst="rect">
            <a:avLst/>
          </a:prstGeom>
          <a:noFill/>
        </p:spPr>
        <p:txBody>
          <a:bodyPr wrap="none" rtlCol="0">
            <a:spAutoFit/>
          </a:bodyPr>
          <a:lstStyle/>
          <a:p>
            <a:r>
              <a:rPr lang="fr-FR" sz="1600" b="1" dirty="0">
                <a:latin typeface="Bahnschrift SemiBold SemiConden" panose="020B0502040204020203" pitchFamily="34" charset="0"/>
              </a:rPr>
              <a:t>Mes professeurs</a:t>
            </a:r>
          </a:p>
        </p:txBody>
      </p:sp>
      <p:sp>
        <p:nvSpPr>
          <p:cNvPr id="52" name="ZoneTexte 51">
            <a:extLst>
              <a:ext uri="{FF2B5EF4-FFF2-40B4-BE49-F238E27FC236}">
                <a16:creationId xmlns:a16="http://schemas.microsoft.com/office/drawing/2014/main" id="{9E64EE7F-5659-10E7-9296-FFFE9211E1DC}"/>
              </a:ext>
            </a:extLst>
          </p:cNvPr>
          <p:cNvSpPr txBox="1"/>
          <p:nvPr/>
        </p:nvSpPr>
        <p:spPr>
          <a:xfrm>
            <a:off x="8850288" y="1472354"/>
            <a:ext cx="1327286" cy="738664"/>
          </a:xfrm>
          <a:prstGeom prst="rect">
            <a:avLst/>
          </a:prstGeom>
          <a:noFill/>
        </p:spPr>
        <p:txBody>
          <a:bodyPr wrap="none" rtlCol="0">
            <a:spAutoFit/>
          </a:bodyPr>
          <a:lstStyle/>
          <a:p>
            <a:r>
              <a:rPr lang="fr-FR" sz="1400" dirty="0">
                <a:latin typeface="Arial Black" panose="020B0A04020102020204" pitchFamily="34" charset="0"/>
              </a:rPr>
              <a:t>Les autres </a:t>
            </a:r>
          </a:p>
          <a:p>
            <a:r>
              <a:rPr lang="fr-FR" sz="1400" dirty="0">
                <a:latin typeface="Arial Black" panose="020B0A04020102020204" pitchFamily="34" charset="0"/>
              </a:rPr>
              <a:t>personnels </a:t>
            </a:r>
          </a:p>
          <a:p>
            <a:r>
              <a:rPr lang="fr-FR" sz="1400" dirty="0">
                <a:latin typeface="Arial Black" panose="020B0A04020102020204" pitchFamily="34" charset="0"/>
              </a:rPr>
              <a:t>du lycée</a:t>
            </a:r>
          </a:p>
        </p:txBody>
      </p:sp>
      <p:pic>
        <p:nvPicPr>
          <p:cNvPr id="5124" name="Picture 4" descr="66 mille Images et Photos de Pictogramme qualité prix Libres de Droits |  Shutterstock">
            <a:extLst>
              <a:ext uri="{FF2B5EF4-FFF2-40B4-BE49-F238E27FC236}">
                <a16:creationId xmlns:a16="http://schemas.microsoft.com/office/drawing/2014/main" id="{29BC004E-22E7-79F4-D670-C4FB12F5AD6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4316" t="33531" r="3192" b="46254"/>
          <a:stretch>
            <a:fillRect/>
          </a:stretch>
        </p:blipFill>
        <p:spPr bwMode="auto">
          <a:xfrm>
            <a:off x="8759530" y="2249306"/>
            <a:ext cx="1374868" cy="887179"/>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66 mille Images et Photos de Pictogramme qualité prix Libres de Droits |  Shutterstock">
            <a:extLst>
              <a:ext uri="{FF2B5EF4-FFF2-40B4-BE49-F238E27FC236}">
                <a16:creationId xmlns:a16="http://schemas.microsoft.com/office/drawing/2014/main" id="{E736052B-A0F8-1391-FBDD-44DDB57467F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12" t="32870" r="75206" b="40168"/>
          <a:stretch>
            <a:fillRect/>
          </a:stretch>
        </p:blipFill>
        <p:spPr bwMode="auto">
          <a:xfrm>
            <a:off x="549808" y="2119368"/>
            <a:ext cx="1154976" cy="1017118"/>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22 mille Images et Photos de Picto compétence Libres de Droits |  Shutterstock">
            <a:extLst>
              <a:ext uri="{FF2B5EF4-FFF2-40B4-BE49-F238E27FC236}">
                <a16:creationId xmlns:a16="http://schemas.microsoft.com/office/drawing/2014/main" id="{50021A41-763F-9514-26FC-35963BFAE54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4949" t="20045" b="33257"/>
          <a:stretch>
            <a:fillRect/>
          </a:stretch>
        </p:blipFill>
        <p:spPr bwMode="auto">
          <a:xfrm>
            <a:off x="6675803" y="1991077"/>
            <a:ext cx="1433572" cy="1245433"/>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22 mille Images et Photos de Picto compétence Libres de Droits |  Shutterstock">
            <a:extLst>
              <a:ext uri="{FF2B5EF4-FFF2-40B4-BE49-F238E27FC236}">
                <a16:creationId xmlns:a16="http://schemas.microsoft.com/office/drawing/2014/main" id="{1C50EF4C-A1C1-B4FA-FCE6-D4BB5B3ECD3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1703" t="21736" r="43205" b="31035"/>
          <a:stretch>
            <a:fillRect/>
          </a:stretch>
        </p:blipFill>
        <p:spPr bwMode="auto">
          <a:xfrm>
            <a:off x="520922" y="5254215"/>
            <a:ext cx="1437529" cy="1259602"/>
          </a:xfrm>
          <a:prstGeom prst="rect">
            <a:avLst/>
          </a:prstGeom>
          <a:noFill/>
          <a:extLst>
            <a:ext uri="{909E8E84-426E-40DD-AFC4-6F175D3DCCD1}">
              <a14:hiddenFill xmlns:a14="http://schemas.microsoft.com/office/drawing/2010/main">
                <a:solidFill>
                  <a:srgbClr val="FFFFFF"/>
                </a:solidFill>
              </a14:hiddenFill>
            </a:ext>
          </a:extLst>
        </p:spPr>
      </p:pic>
      <p:pic>
        <p:nvPicPr>
          <p:cNvPr id="5134" name="Picture 14" descr="22 mille Images et Photos de Picto compétence Libres de Droits |  Shutterstock">
            <a:extLst>
              <a:ext uri="{FF2B5EF4-FFF2-40B4-BE49-F238E27FC236}">
                <a16:creationId xmlns:a16="http://schemas.microsoft.com/office/drawing/2014/main" id="{ECAFECBC-6842-852C-F997-12C64F2C431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5203" t="19196" r="69871" b="32915"/>
          <a:stretch>
            <a:fillRect/>
          </a:stretch>
        </p:blipFill>
        <p:spPr bwMode="auto">
          <a:xfrm>
            <a:off x="2630100" y="2133146"/>
            <a:ext cx="1421741" cy="1277210"/>
          </a:xfrm>
          <a:prstGeom prst="rect">
            <a:avLst/>
          </a:prstGeom>
          <a:noFill/>
          <a:extLst>
            <a:ext uri="{909E8E84-426E-40DD-AFC4-6F175D3DCCD1}">
              <a14:hiddenFill xmlns:a14="http://schemas.microsoft.com/office/drawing/2010/main">
                <a:solidFill>
                  <a:srgbClr val="FFFFFF"/>
                </a:solidFill>
              </a14:hiddenFill>
            </a:ext>
          </a:extLst>
        </p:spPr>
      </p:pic>
      <p:pic>
        <p:nvPicPr>
          <p:cNvPr id="5136" name="Picture 16" descr="163 mille Images et Photos de Famille picto Libres de Droits | Shutterstock">
            <a:extLst>
              <a:ext uri="{FF2B5EF4-FFF2-40B4-BE49-F238E27FC236}">
                <a16:creationId xmlns:a16="http://schemas.microsoft.com/office/drawing/2014/main" id="{93B8856C-BEB4-7511-C0B8-65EB4ACAAE3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5280" r="52239" b="68475"/>
          <a:stretch>
            <a:fillRect/>
          </a:stretch>
        </p:blipFill>
        <p:spPr bwMode="auto">
          <a:xfrm>
            <a:off x="4677091" y="2211018"/>
            <a:ext cx="1357317" cy="1089593"/>
          </a:xfrm>
          <a:prstGeom prst="rect">
            <a:avLst/>
          </a:prstGeom>
          <a:noFill/>
          <a:extLst>
            <a:ext uri="{909E8E84-426E-40DD-AFC4-6F175D3DCCD1}">
              <a14:hiddenFill xmlns:a14="http://schemas.microsoft.com/office/drawing/2010/main">
                <a:solidFill>
                  <a:srgbClr val="FFFFFF"/>
                </a:solidFill>
              </a14:hiddenFill>
            </a:ext>
          </a:extLst>
        </p:spPr>
      </p:pic>
      <p:pic>
        <p:nvPicPr>
          <p:cNvPr id="5138" name="Picture 18" descr="30 mille Images et Photos de Volonté de puissance Libres de Droits |  Shutterstock">
            <a:extLst>
              <a:ext uri="{FF2B5EF4-FFF2-40B4-BE49-F238E27FC236}">
                <a16:creationId xmlns:a16="http://schemas.microsoft.com/office/drawing/2014/main" id="{4B23F9AE-6B46-92D1-8065-19DBB8E2F7F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1494" t="17530" r="59802" b="21329"/>
          <a:stretch>
            <a:fillRect/>
          </a:stretch>
        </p:blipFill>
        <p:spPr bwMode="auto">
          <a:xfrm>
            <a:off x="2708704" y="5238409"/>
            <a:ext cx="1146501" cy="1314958"/>
          </a:xfrm>
          <a:prstGeom prst="rect">
            <a:avLst/>
          </a:prstGeom>
          <a:noFill/>
          <a:extLst>
            <a:ext uri="{909E8E84-426E-40DD-AFC4-6F175D3DCCD1}">
              <a14:hiddenFill xmlns:a14="http://schemas.microsoft.com/office/drawing/2010/main">
                <a:solidFill>
                  <a:srgbClr val="FFFFFF"/>
                </a:solidFill>
              </a14:hiddenFill>
            </a:ext>
          </a:extLst>
        </p:spPr>
      </p:pic>
      <p:pic>
        <p:nvPicPr>
          <p:cNvPr id="5140" name="Picture 20" descr="18 503 Sérieux Illustrations haute résolution - Getty Images |  Professionnel, Rigueur, Dynamique">
            <a:extLst>
              <a:ext uri="{FF2B5EF4-FFF2-40B4-BE49-F238E27FC236}">
                <a16:creationId xmlns:a16="http://schemas.microsoft.com/office/drawing/2014/main" id="{3DC7DE40-6295-C70B-A0E6-58564EF3387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31308" t="54239" r="54371" b="32916"/>
          <a:stretch>
            <a:fillRect/>
          </a:stretch>
        </p:blipFill>
        <p:spPr bwMode="auto">
          <a:xfrm>
            <a:off x="4754095" y="5480201"/>
            <a:ext cx="1090318" cy="977989"/>
          </a:xfrm>
          <a:prstGeom prst="rect">
            <a:avLst/>
          </a:prstGeom>
          <a:noFill/>
          <a:extLst>
            <a:ext uri="{909E8E84-426E-40DD-AFC4-6F175D3DCCD1}">
              <a14:hiddenFill xmlns:a14="http://schemas.microsoft.com/office/drawing/2010/main">
                <a:solidFill>
                  <a:srgbClr val="FFFFFF"/>
                </a:solidFill>
              </a14:hiddenFill>
            </a:ext>
          </a:extLst>
        </p:spPr>
      </p:pic>
      <p:pic>
        <p:nvPicPr>
          <p:cNvPr id="5146" name="Picture 26" descr="Personnes Homme Émotion Sentiment Action Pictogramme Illustration de  Vecteur - Illustration du sensation, mauvais: 27880359">
            <a:extLst>
              <a:ext uri="{FF2B5EF4-FFF2-40B4-BE49-F238E27FC236}">
                <a16:creationId xmlns:a16="http://schemas.microsoft.com/office/drawing/2014/main" id="{E8E9571F-FCEC-AF83-93CE-CD3B3AA81B6F}"/>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3490" t="34811" r="81220" b="36643"/>
          <a:stretch>
            <a:fillRect/>
          </a:stretch>
        </p:blipFill>
        <p:spPr bwMode="auto">
          <a:xfrm>
            <a:off x="7059583" y="5146076"/>
            <a:ext cx="758188" cy="1415461"/>
          </a:xfrm>
          <a:prstGeom prst="rect">
            <a:avLst/>
          </a:prstGeom>
          <a:noFill/>
          <a:extLst>
            <a:ext uri="{909E8E84-426E-40DD-AFC4-6F175D3DCCD1}">
              <a14:hiddenFill xmlns:a14="http://schemas.microsoft.com/office/drawing/2010/main">
                <a:solidFill>
                  <a:srgbClr val="FFFFFF"/>
                </a:solidFill>
              </a14:hiddenFill>
            </a:ext>
          </a:extLst>
        </p:spPr>
      </p:pic>
      <p:sp>
        <p:nvSpPr>
          <p:cNvPr id="53" name="ZoneTexte 52">
            <a:extLst>
              <a:ext uri="{FF2B5EF4-FFF2-40B4-BE49-F238E27FC236}">
                <a16:creationId xmlns:a16="http://schemas.microsoft.com/office/drawing/2014/main" id="{66A12381-5215-9DFD-6625-50A7E81B9153}"/>
              </a:ext>
            </a:extLst>
          </p:cNvPr>
          <p:cNvSpPr txBox="1"/>
          <p:nvPr/>
        </p:nvSpPr>
        <p:spPr>
          <a:xfrm rot="20538888">
            <a:off x="8948281" y="5691373"/>
            <a:ext cx="934871" cy="369332"/>
          </a:xfrm>
          <a:prstGeom prst="rect">
            <a:avLst/>
          </a:prstGeom>
          <a:noFill/>
        </p:spPr>
        <p:txBody>
          <a:bodyPr wrap="none" rtlCol="0">
            <a:spAutoFit/>
          </a:bodyPr>
          <a:lstStyle/>
          <a:p>
            <a:r>
              <a:rPr lang="fr-FR" b="1" i="1" dirty="0">
                <a:latin typeface="MV Boli" panose="02000500030200090000" pitchFamily="2" charset="0"/>
                <a:cs typeface="MV Boli" panose="02000500030200090000" pitchFamily="2" charset="0"/>
              </a:rPr>
              <a:t>20/20</a:t>
            </a:r>
          </a:p>
        </p:txBody>
      </p:sp>
      <p:sp>
        <p:nvSpPr>
          <p:cNvPr id="54" name="Ellipse 53">
            <a:extLst>
              <a:ext uri="{FF2B5EF4-FFF2-40B4-BE49-F238E27FC236}">
                <a16:creationId xmlns:a16="http://schemas.microsoft.com/office/drawing/2014/main" id="{3DF817EC-47BD-BC38-70F8-D4916EFB1A59}"/>
              </a:ext>
            </a:extLst>
          </p:cNvPr>
          <p:cNvSpPr/>
          <p:nvPr/>
        </p:nvSpPr>
        <p:spPr>
          <a:xfrm>
            <a:off x="8914272" y="5480201"/>
            <a:ext cx="1002889" cy="713778"/>
          </a:xfrm>
          <a:prstGeom prst="ellips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867192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au 8">
            <a:extLst>
              <a:ext uri="{FF2B5EF4-FFF2-40B4-BE49-F238E27FC236}">
                <a16:creationId xmlns:a16="http://schemas.microsoft.com/office/drawing/2014/main" id="{7647FB35-798E-A6C2-7A16-57005F486366}"/>
              </a:ext>
            </a:extLst>
          </p:cNvPr>
          <p:cNvGraphicFramePr>
            <a:graphicFrameLocks noGrp="1"/>
          </p:cNvGraphicFramePr>
          <p:nvPr/>
        </p:nvGraphicFramePr>
        <p:xfrm>
          <a:off x="222123" y="674381"/>
          <a:ext cx="10260000" cy="6336000"/>
        </p:xfrm>
        <a:graphic>
          <a:graphicData uri="http://schemas.openxmlformats.org/drawingml/2006/table">
            <a:tbl>
              <a:tblPr firstRow="1" bandRow="1">
                <a:tableStyleId>{5C22544A-7EE6-4342-B048-85BDC9FD1C3A}</a:tableStyleId>
              </a:tblPr>
              <a:tblGrid>
                <a:gridCol w="2052000">
                  <a:extLst>
                    <a:ext uri="{9D8B030D-6E8A-4147-A177-3AD203B41FA5}">
                      <a16:colId xmlns:a16="http://schemas.microsoft.com/office/drawing/2014/main" val="1971878900"/>
                    </a:ext>
                  </a:extLst>
                </a:gridCol>
                <a:gridCol w="2052000">
                  <a:extLst>
                    <a:ext uri="{9D8B030D-6E8A-4147-A177-3AD203B41FA5}">
                      <a16:colId xmlns:a16="http://schemas.microsoft.com/office/drawing/2014/main" val="3698600805"/>
                    </a:ext>
                  </a:extLst>
                </a:gridCol>
                <a:gridCol w="2052000">
                  <a:extLst>
                    <a:ext uri="{9D8B030D-6E8A-4147-A177-3AD203B41FA5}">
                      <a16:colId xmlns:a16="http://schemas.microsoft.com/office/drawing/2014/main" val="3786522829"/>
                    </a:ext>
                  </a:extLst>
                </a:gridCol>
                <a:gridCol w="2052000">
                  <a:extLst>
                    <a:ext uri="{9D8B030D-6E8A-4147-A177-3AD203B41FA5}">
                      <a16:colId xmlns:a16="http://schemas.microsoft.com/office/drawing/2014/main" val="1398072921"/>
                    </a:ext>
                  </a:extLst>
                </a:gridCol>
                <a:gridCol w="2052000">
                  <a:extLst>
                    <a:ext uri="{9D8B030D-6E8A-4147-A177-3AD203B41FA5}">
                      <a16:colId xmlns:a16="http://schemas.microsoft.com/office/drawing/2014/main" val="379502649"/>
                    </a:ext>
                  </a:extLst>
                </a:gridCol>
              </a:tblGrid>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425935632"/>
                  </a:ext>
                </a:extLst>
              </a:tr>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283521965"/>
                  </a:ext>
                </a:extLst>
              </a:tr>
            </a:tbl>
          </a:graphicData>
        </a:graphic>
      </p:graphicFrame>
      <p:pic>
        <p:nvPicPr>
          <p:cNvPr id="6" name="Image 5">
            <a:extLst>
              <a:ext uri="{FF2B5EF4-FFF2-40B4-BE49-F238E27FC236}">
                <a16:creationId xmlns:a16="http://schemas.microsoft.com/office/drawing/2014/main" id="{9FF6FF97-C844-D852-8B19-A17C9D3EB7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12627" y="1656379"/>
            <a:ext cx="1875760" cy="1806448"/>
          </a:xfrm>
          <a:prstGeom prst="rect">
            <a:avLst/>
          </a:prstGeom>
        </p:spPr>
      </p:pic>
      <p:pic>
        <p:nvPicPr>
          <p:cNvPr id="32" name="Image 31">
            <a:extLst>
              <a:ext uri="{FF2B5EF4-FFF2-40B4-BE49-F238E27FC236}">
                <a16:creationId xmlns:a16="http://schemas.microsoft.com/office/drawing/2014/main" id="{7DB92A2A-866B-0A86-DED6-F02202B549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432271" y="1656379"/>
            <a:ext cx="1875760" cy="1806448"/>
          </a:xfrm>
          <a:prstGeom prst="rect">
            <a:avLst/>
          </a:prstGeom>
        </p:spPr>
      </p:pic>
      <p:pic>
        <p:nvPicPr>
          <p:cNvPr id="34" name="Image 33">
            <a:extLst>
              <a:ext uri="{FF2B5EF4-FFF2-40B4-BE49-F238E27FC236}">
                <a16:creationId xmlns:a16="http://schemas.microsoft.com/office/drawing/2014/main" id="{0A0E45CA-E2C3-B281-6AF5-BB914FEE5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8515701" y="1656379"/>
            <a:ext cx="1875760" cy="1806448"/>
          </a:xfrm>
          <a:prstGeom prst="rect">
            <a:avLst/>
          </a:prstGeom>
        </p:spPr>
      </p:pic>
      <p:pic>
        <p:nvPicPr>
          <p:cNvPr id="36" name="Image 35">
            <a:extLst>
              <a:ext uri="{FF2B5EF4-FFF2-40B4-BE49-F238E27FC236}">
                <a16:creationId xmlns:a16="http://schemas.microsoft.com/office/drawing/2014/main" id="{741F4C87-8E80-CF8E-0E2B-4D46AE1379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8494683" y="4804328"/>
            <a:ext cx="1875760" cy="1806448"/>
          </a:xfrm>
          <a:prstGeom prst="rect">
            <a:avLst/>
          </a:prstGeom>
        </p:spPr>
      </p:pic>
      <p:pic>
        <p:nvPicPr>
          <p:cNvPr id="37" name="Image 36">
            <a:extLst>
              <a:ext uri="{FF2B5EF4-FFF2-40B4-BE49-F238E27FC236}">
                <a16:creationId xmlns:a16="http://schemas.microsoft.com/office/drawing/2014/main" id="{F296CA69-07DD-E86C-65E4-F66ADC36C9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451354" y="4804328"/>
            <a:ext cx="1875760" cy="1806448"/>
          </a:xfrm>
          <a:prstGeom prst="rect">
            <a:avLst/>
          </a:prstGeom>
        </p:spPr>
      </p:pic>
      <p:pic>
        <p:nvPicPr>
          <p:cNvPr id="38" name="Image 37">
            <a:extLst>
              <a:ext uri="{FF2B5EF4-FFF2-40B4-BE49-F238E27FC236}">
                <a16:creationId xmlns:a16="http://schemas.microsoft.com/office/drawing/2014/main" id="{90DE9452-F872-31E8-A634-95EDB2DAF9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408025" y="4804328"/>
            <a:ext cx="1875760" cy="1806448"/>
          </a:xfrm>
          <a:prstGeom prst="rect">
            <a:avLst/>
          </a:prstGeom>
        </p:spPr>
      </p:pic>
      <p:pic>
        <p:nvPicPr>
          <p:cNvPr id="39" name="Image 38">
            <a:extLst>
              <a:ext uri="{FF2B5EF4-FFF2-40B4-BE49-F238E27FC236}">
                <a16:creationId xmlns:a16="http://schemas.microsoft.com/office/drawing/2014/main" id="{6AFE03B9-36DD-C46D-B3B6-193AE67DD4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392981" y="1656379"/>
            <a:ext cx="1875760" cy="1806448"/>
          </a:xfrm>
          <a:prstGeom prst="rect">
            <a:avLst/>
          </a:prstGeom>
        </p:spPr>
      </p:pic>
      <p:pic>
        <p:nvPicPr>
          <p:cNvPr id="40" name="Image 39">
            <a:extLst>
              <a:ext uri="{FF2B5EF4-FFF2-40B4-BE49-F238E27FC236}">
                <a16:creationId xmlns:a16="http://schemas.microsoft.com/office/drawing/2014/main" id="{D91E88DC-91A7-394B-67CC-0E68E6AE9C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53691" y="1656379"/>
            <a:ext cx="1875760" cy="1806448"/>
          </a:xfrm>
          <a:prstGeom prst="rect">
            <a:avLst/>
          </a:prstGeom>
        </p:spPr>
      </p:pic>
      <p:pic>
        <p:nvPicPr>
          <p:cNvPr id="41" name="Image 40">
            <a:extLst>
              <a:ext uri="{FF2B5EF4-FFF2-40B4-BE49-F238E27FC236}">
                <a16:creationId xmlns:a16="http://schemas.microsoft.com/office/drawing/2014/main" id="{FC46CAC4-C661-8C3C-5B4E-E47821AD5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76171" y="4804328"/>
            <a:ext cx="1875760" cy="1806448"/>
          </a:xfrm>
          <a:prstGeom prst="rect">
            <a:avLst/>
          </a:prstGeom>
        </p:spPr>
      </p:pic>
      <p:pic>
        <p:nvPicPr>
          <p:cNvPr id="42" name="Image 41">
            <a:extLst>
              <a:ext uri="{FF2B5EF4-FFF2-40B4-BE49-F238E27FC236}">
                <a16:creationId xmlns:a16="http://schemas.microsoft.com/office/drawing/2014/main" id="{85A244DC-CCD7-3936-0AC1-3227F3E5E1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12628" y="4804328"/>
            <a:ext cx="1875760" cy="1806448"/>
          </a:xfrm>
          <a:prstGeom prst="rect">
            <a:avLst/>
          </a:prstGeom>
        </p:spPr>
      </p:pic>
      <p:sp>
        <p:nvSpPr>
          <p:cNvPr id="3" name="ZoneTexte 2">
            <a:extLst>
              <a:ext uri="{FF2B5EF4-FFF2-40B4-BE49-F238E27FC236}">
                <a16:creationId xmlns:a16="http://schemas.microsoft.com/office/drawing/2014/main" id="{C523674F-EE3A-5518-72D6-0A00CD2EE58C}"/>
              </a:ext>
            </a:extLst>
          </p:cNvPr>
          <p:cNvSpPr txBox="1"/>
          <p:nvPr/>
        </p:nvSpPr>
        <p:spPr>
          <a:xfrm rot="10800000">
            <a:off x="294752" y="1000870"/>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5" name="ZoneTexte 4">
            <a:extLst>
              <a:ext uri="{FF2B5EF4-FFF2-40B4-BE49-F238E27FC236}">
                <a16:creationId xmlns:a16="http://schemas.microsoft.com/office/drawing/2014/main" id="{1B1B9C91-6FED-C0C8-847E-5CE3332F4570}"/>
              </a:ext>
            </a:extLst>
          </p:cNvPr>
          <p:cNvSpPr txBox="1"/>
          <p:nvPr/>
        </p:nvSpPr>
        <p:spPr>
          <a:xfrm rot="10800000">
            <a:off x="6443832"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7" name="ZoneTexte 6">
            <a:extLst>
              <a:ext uri="{FF2B5EF4-FFF2-40B4-BE49-F238E27FC236}">
                <a16:creationId xmlns:a16="http://schemas.microsoft.com/office/drawing/2014/main" id="{DDAD21BB-7A4D-B146-968A-32DB2A773299}"/>
              </a:ext>
            </a:extLst>
          </p:cNvPr>
          <p:cNvSpPr txBox="1"/>
          <p:nvPr/>
        </p:nvSpPr>
        <p:spPr>
          <a:xfrm rot="10800000">
            <a:off x="8508179"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18" name="ZoneTexte 17">
            <a:extLst>
              <a:ext uri="{FF2B5EF4-FFF2-40B4-BE49-F238E27FC236}">
                <a16:creationId xmlns:a16="http://schemas.microsoft.com/office/drawing/2014/main" id="{452089E0-9C08-7A0C-F614-29F583D0AA06}"/>
              </a:ext>
            </a:extLst>
          </p:cNvPr>
          <p:cNvSpPr txBox="1"/>
          <p:nvPr/>
        </p:nvSpPr>
        <p:spPr>
          <a:xfrm rot="10800000">
            <a:off x="312628" y="4134299"/>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19" name="ZoneTexte 18">
            <a:extLst>
              <a:ext uri="{FF2B5EF4-FFF2-40B4-BE49-F238E27FC236}">
                <a16:creationId xmlns:a16="http://schemas.microsoft.com/office/drawing/2014/main" id="{8177DA02-7CCA-3D4D-0957-DD3B939A15BA}"/>
              </a:ext>
            </a:extLst>
          </p:cNvPr>
          <p:cNvSpPr txBox="1"/>
          <p:nvPr/>
        </p:nvSpPr>
        <p:spPr>
          <a:xfrm rot="10800000">
            <a:off x="2378163"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0" name="ZoneTexte 19">
            <a:extLst>
              <a:ext uri="{FF2B5EF4-FFF2-40B4-BE49-F238E27FC236}">
                <a16:creationId xmlns:a16="http://schemas.microsoft.com/office/drawing/2014/main" id="{1DB3F90B-0013-AEFF-2452-D12EA1D5FC74}"/>
              </a:ext>
            </a:extLst>
          </p:cNvPr>
          <p:cNvSpPr txBox="1"/>
          <p:nvPr/>
        </p:nvSpPr>
        <p:spPr>
          <a:xfrm rot="10800000">
            <a:off x="4400503"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1" name="ZoneTexte 20">
            <a:extLst>
              <a:ext uri="{FF2B5EF4-FFF2-40B4-BE49-F238E27FC236}">
                <a16:creationId xmlns:a16="http://schemas.microsoft.com/office/drawing/2014/main" id="{486E869A-28FA-C8F0-FB5B-818ADE8C5C0D}"/>
              </a:ext>
            </a:extLst>
          </p:cNvPr>
          <p:cNvSpPr txBox="1"/>
          <p:nvPr/>
        </p:nvSpPr>
        <p:spPr>
          <a:xfrm rot="10800000">
            <a:off x="6443832"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2" name="ZoneTexte 21">
            <a:extLst>
              <a:ext uri="{FF2B5EF4-FFF2-40B4-BE49-F238E27FC236}">
                <a16:creationId xmlns:a16="http://schemas.microsoft.com/office/drawing/2014/main" id="{42BD61E9-E5CC-28BC-C035-EF21ABFC4F5B}"/>
              </a:ext>
            </a:extLst>
          </p:cNvPr>
          <p:cNvSpPr txBox="1"/>
          <p:nvPr/>
        </p:nvSpPr>
        <p:spPr>
          <a:xfrm rot="10800000">
            <a:off x="8528366"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3" name="ZoneTexte 22">
            <a:extLst>
              <a:ext uri="{FF2B5EF4-FFF2-40B4-BE49-F238E27FC236}">
                <a16:creationId xmlns:a16="http://schemas.microsoft.com/office/drawing/2014/main" id="{AC605444-2A3B-8E1A-A040-CE7077A498ED}"/>
              </a:ext>
            </a:extLst>
          </p:cNvPr>
          <p:cNvSpPr txBox="1"/>
          <p:nvPr/>
        </p:nvSpPr>
        <p:spPr>
          <a:xfrm rot="10800000">
            <a:off x="2357175"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4" name="ZoneTexte 23">
            <a:extLst>
              <a:ext uri="{FF2B5EF4-FFF2-40B4-BE49-F238E27FC236}">
                <a16:creationId xmlns:a16="http://schemas.microsoft.com/office/drawing/2014/main" id="{25AC0377-D6B3-8C56-4846-A0C0FFE86D31}"/>
              </a:ext>
            </a:extLst>
          </p:cNvPr>
          <p:cNvSpPr txBox="1"/>
          <p:nvPr/>
        </p:nvSpPr>
        <p:spPr>
          <a:xfrm rot="10800000">
            <a:off x="4392981" y="1002764"/>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5" name="Rectangle : coins arrondis 53">
            <a:extLst>
              <a:ext uri="{FF2B5EF4-FFF2-40B4-BE49-F238E27FC236}">
                <a16:creationId xmlns:a16="http://schemas.microsoft.com/office/drawing/2014/main" id="{6E3CDC7F-4727-6DF7-2AC2-204B151AFADE}"/>
              </a:ext>
            </a:extLst>
          </p:cNvPr>
          <p:cNvSpPr/>
          <p:nvPr/>
        </p:nvSpPr>
        <p:spPr>
          <a:xfrm>
            <a:off x="222123" y="3842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53">
            <a:extLst>
              <a:ext uri="{FF2B5EF4-FFF2-40B4-BE49-F238E27FC236}">
                <a16:creationId xmlns:a16="http://schemas.microsoft.com/office/drawing/2014/main" id="{6E3CDC7F-4727-6DF7-2AC2-204B151AFADE}"/>
              </a:ext>
            </a:extLst>
          </p:cNvPr>
          <p:cNvSpPr/>
          <p:nvPr/>
        </p:nvSpPr>
        <p:spPr>
          <a:xfrm>
            <a:off x="2284551" y="3835610"/>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oins arrondis 53">
            <a:extLst>
              <a:ext uri="{FF2B5EF4-FFF2-40B4-BE49-F238E27FC236}">
                <a16:creationId xmlns:a16="http://schemas.microsoft.com/office/drawing/2014/main" id="{6E3CDC7F-4727-6DF7-2AC2-204B151AFADE}"/>
              </a:ext>
            </a:extLst>
          </p:cNvPr>
          <p:cNvSpPr/>
          <p:nvPr/>
        </p:nvSpPr>
        <p:spPr>
          <a:xfrm>
            <a:off x="4333221" y="3835610"/>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53">
            <a:extLst>
              <a:ext uri="{FF2B5EF4-FFF2-40B4-BE49-F238E27FC236}">
                <a16:creationId xmlns:a16="http://schemas.microsoft.com/office/drawing/2014/main" id="{6E3CDC7F-4727-6DF7-2AC2-204B151AFADE}"/>
              </a:ext>
            </a:extLst>
          </p:cNvPr>
          <p:cNvSpPr/>
          <p:nvPr/>
        </p:nvSpPr>
        <p:spPr>
          <a:xfrm>
            <a:off x="4350098" y="674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53">
            <a:extLst>
              <a:ext uri="{FF2B5EF4-FFF2-40B4-BE49-F238E27FC236}">
                <a16:creationId xmlns:a16="http://schemas.microsoft.com/office/drawing/2014/main" id="{6E3CDC7F-4727-6DF7-2AC2-204B151AFADE}"/>
              </a:ext>
            </a:extLst>
          </p:cNvPr>
          <p:cNvSpPr/>
          <p:nvPr/>
        </p:nvSpPr>
        <p:spPr>
          <a:xfrm>
            <a:off x="6378590" y="687923"/>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 coins arrondis 53">
            <a:extLst>
              <a:ext uri="{FF2B5EF4-FFF2-40B4-BE49-F238E27FC236}">
                <a16:creationId xmlns:a16="http://schemas.microsoft.com/office/drawing/2014/main" id="{6E3CDC7F-4727-6DF7-2AC2-204B151AFADE}"/>
              </a:ext>
            </a:extLst>
          </p:cNvPr>
          <p:cNvSpPr/>
          <p:nvPr/>
        </p:nvSpPr>
        <p:spPr>
          <a:xfrm>
            <a:off x="6384782" y="3855923"/>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 coins arrondis 53">
            <a:extLst>
              <a:ext uri="{FF2B5EF4-FFF2-40B4-BE49-F238E27FC236}">
                <a16:creationId xmlns:a16="http://schemas.microsoft.com/office/drawing/2014/main" id="{6E3CDC7F-4727-6DF7-2AC2-204B151AFADE}"/>
              </a:ext>
            </a:extLst>
          </p:cNvPr>
          <p:cNvSpPr/>
          <p:nvPr/>
        </p:nvSpPr>
        <p:spPr>
          <a:xfrm>
            <a:off x="8442938" y="3842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 coins arrondis 53">
            <a:extLst>
              <a:ext uri="{FF2B5EF4-FFF2-40B4-BE49-F238E27FC236}">
                <a16:creationId xmlns:a16="http://schemas.microsoft.com/office/drawing/2014/main" id="{6E3CDC7F-4727-6DF7-2AC2-204B151AFADE}"/>
              </a:ext>
            </a:extLst>
          </p:cNvPr>
          <p:cNvSpPr/>
          <p:nvPr/>
        </p:nvSpPr>
        <p:spPr>
          <a:xfrm>
            <a:off x="8442938" y="674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53">
            <a:extLst>
              <a:ext uri="{FF2B5EF4-FFF2-40B4-BE49-F238E27FC236}">
                <a16:creationId xmlns:a16="http://schemas.microsoft.com/office/drawing/2014/main" id="{6E3CDC7F-4727-6DF7-2AC2-204B151AFADE}"/>
              </a:ext>
            </a:extLst>
          </p:cNvPr>
          <p:cNvSpPr/>
          <p:nvPr/>
        </p:nvSpPr>
        <p:spPr>
          <a:xfrm>
            <a:off x="233196" y="680344"/>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Rectangle : coins arrondis 53">
            <a:extLst>
              <a:ext uri="{FF2B5EF4-FFF2-40B4-BE49-F238E27FC236}">
                <a16:creationId xmlns:a16="http://schemas.microsoft.com/office/drawing/2014/main" id="{6E3CDC7F-4727-6DF7-2AC2-204B151AFADE}"/>
              </a:ext>
            </a:extLst>
          </p:cNvPr>
          <p:cNvSpPr/>
          <p:nvPr/>
        </p:nvSpPr>
        <p:spPr>
          <a:xfrm>
            <a:off x="2301144" y="660839"/>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4550258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 coins arrondis 4">
            <a:extLst>
              <a:ext uri="{FF2B5EF4-FFF2-40B4-BE49-F238E27FC236}">
                <a16:creationId xmlns:a16="http://schemas.microsoft.com/office/drawing/2014/main" id="{0A67E9DA-4FA6-AE2E-5825-4A17979DAF88}"/>
              </a:ext>
            </a:extLst>
          </p:cNvPr>
          <p:cNvSpPr/>
          <p:nvPr/>
        </p:nvSpPr>
        <p:spPr>
          <a:xfrm>
            <a:off x="2272962" y="611837"/>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6" name="Rectangle : coins arrondis 4">
            <a:extLst>
              <a:ext uri="{FF2B5EF4-FFF2-40B4-BE49-F238E27FC236}">
                <a16:creationId xmlns:a16="http://schemas.microsoft.com/office/drawing/2014/main" id="{E5174D63-1FC2-177C-08F8-3A4351D6DBF1}"/>
              </a:ext>
            </a:extLst>
          </p:cNvPr>
          <p:cNvSpPr/>
          <p:nvPr/>
        </p:nvSpPr>
        <p:spPr>
          <a:xfrm>
            <a:off x="233200" y="616811"/>
            <a:ext cx="2022469" cy="3168000"/>
          </a:xfrm>
          <a:prstGeom prst="roundRect">
            <a:avLst>
              <a:gd name="adj" fmla="val 16667"/>
            </a:avLst>
          </a:prstGeom>
          <a:solidFill>
            <a:srgbClr val="92D05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 name="Rectangle : coins arrondis 3">
            <a:extLst>
              <a:ext uri="{FF2B5EF4-FFF2-40B4-BE49-F238E27FC236}">
                <a16:creationId xmlns:a16="http://schemas.microsoft.com/office/drawing/2014/main" id="{F1327597-62B1-B786-EB32-4C6C0B8A4B7B}"/>
              </a:ext>
            </a:extLst>
          </p:cNvPr>
          <p:cNvSpPr/>
          <p:nvPr/>
        </p:nvSpPr>
        <p:spPr>
          <a:xfrm>
            <a:off x="438652" y="1180301"/>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 name="ZoneTexte 9">
            <a:extLst>
              <a:ext uri="{FF2B5EF4-FFF2-40B4-BE49-F238E27FC236}">
                <a16:creationId xmlns:a16="http://schemas.microsoft.com/office/drawing/2014/main" id="{74EF5BA3-066C-F5A8-7DFE-A51741C258DD}"/>
              </a:ext>
            </a:extLst>
          </p:cNvPr>
          <p:cNvSpPr/>
          <p:nvPr/>
        </p:nvSpPr>
        <p:spPr>
          <a:xfrm>
            <a:off x="438652" y="74270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6" name="Image 11">
            <a:extLst>
              <a:ext uri="{FF2B5EF4-FFF2-40B4-BE49-F238E27FC236}">
                <a16:creationId xmlns:a16="http://schemas.microsoft.com/office/drawing/2014/main" id="{59B71A39-1E7D-A6EB-57D4-DC62DAFDDC09}"/>
              </a:ext>
            </a:extLst>
          </p:cNvPr>
          <p:cNvPicPr/>
          <p:nvPr/>
        </p:nvPicPr>
        <p:blipFill>
          <a:blip r:embed="rId2"/>
          <a:stretch/>
        </p:blipFill>
        <p:spPr>
          <a:xfrm>
            <a:off x="1429967" y="727519"/>
            <a:ext cx="433753" cy="369916"/>
          </a:xfrm>
          <a:prstGeom prst="rect">
            <a:avLst/>
          </a:prstGeom>
          <a:ln w="0">
            <a:noFill/>
          </a:ln>
        </p:spPr>
      </p:pic>
      <p:sp>
        <p:nvSpPr>
          <p:cNvPr id="8" name="Rectangle : coins arrondis 7">
            <a:extLst>
              <a:ext uri="{FF2B5EF4-FFF2-40B4-BE49-F238E27FC236}">
                <a16:creationId xmlns:a16="http://schemas.microsoft.com/office/drawing/2014/main" id="{86D9AC9D-4E27-E7DD-7287-5395C327E92A}"/>
              </a:ext>
            </a:extLst>
          </p:cNvPr>
          <p:cNvSpPr/>
          <p:nvPr/>
        </p:nvSpPr>
        <p:spPr>
          <a:xfrm>
            <a:off x="2515547" y="1187752"/>
            <a:ext cx="1576975" cy="244401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9" name="ZoneTexte 9">
            <a:extLst>
              <a:ext uri="{FF2B5EF4-FFF2-40B4-BE49-F238E27FC236}">
                <a16:creationId xmlns:a16="http://schemas.microsoft.com/office/drawing/2014/main" id="{37B81CE5-4F30-30EE-252E-4CF0F312ECE4}"/>
              </a:ext>
            </a:extLst>
          </p:cNvPr>
          <p:cNvSpPr/>
          <p:nvPr/>
        </p:nvSpPr>
        <p:spPr>
          <a:xfrm>
            <a:off x="2515547" y="742700"/>
            <a:ext cx="1126636"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6. Aides</a:t>
            </a:r>
            <a:endParaRPr lang="fr-FR" sz="1600" b="0" strike="noStrike" spc="-1" dirty="0">
              <a:latin typeface="Arial"/>
            </a:endParaRPr>
          </a:p>
        </p:txBody>
      </p:sp>
      <p:pic>
        <p:nvPicPr>
          <p:cNvPr id="10" name="Image 11">
            <a:extLst>
              <a:ext uri="{FF2B5EF4-FFF2-40B4-BE49-F238E27FC236}">
                <a16:creationId xmlns:a16="http://schemas.microsoft.com/office/drawing/2014/main" id="{16386DC6-6B87-9EA0-4E63-28384EDDB950}"/>
              </a:ext>
            </a:extLst>
          </p:cNvPr>
          <p:cNvPicPr/>
          <p:nvPr/>
        </p:nvPicPr>
        <p:blipFill>
          <a:blip r:embed="rId2"/>
          <a:stretch/>
        </p:blipFill>
        <p:spPr>
          <a:xfrm>
            <a:off x="3506862" y="727519"/>
            <a:ext cx="433753" cy="369916"/>
          </a:xfrm>
          <a:prstGeom prst="rect">
            <a:avLst/>
          </a:prstGeom>
          <a:ln w="0">
            <a:noFill/>
          </a:ln>
        </p:spPr>
      </p:pic>
      <p:sp>
        <p:nvSpPr>
          <p:cNvPr id="11" name="Rectangle : coins arrondis 4">
            <a:extLst>
              <a:ext uri="{FF2B5EF4-FFF2-40B4-BE49-F238E27FC236}">
                <a16:creationId xmlns:a16="http://schemas.microsoft.com/office/drawing/2014/main" id="{1875E539-40B8-5539-D44D-4C2D90E370B3}"/>
              </a:ext>
            </a:extLst>
          </p:cNvPr>
          <p:cNvSpPr/>
          <p:nvPr/>
        </p:nvSpPr>
        <p:spPr>
          <a:xfrm>
            <a:off x="239963" y="3810199"/>
            <a:ext cx="1998412" cy="3109487"/>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2" name="Rectangle : coins arrondis 3">
            <a:extLst>
              <a:ext uri="{FF2B5EF4-FFF2-40B4-BE49-F238E27FC236}">
                <a16:creationId xmlns:a16="http://schemas.microsoft.com/office/drawing/2014/main" id="{0AE715EB-A584-199C-BECC-4C0054D68D13}"/>
              </a:ext>
            </a:extLst>
          </p:cNvPr>
          <p:cNvSpPr/>
          <p:nvPr/>
        </p:nvSpPr>
        <p:spPr>
          <a:xfrm>
            <a:off x="438651" y="4348301"/>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3" name="Rectangle 5">
            <a:extLst>
              <a:ext uri="{FF2B5EF4-FFF2-40B4-BE49-F238E27FC236}">
                <a16:creationId xmlns:a16="http://schemas.microsoft.com/office/drawing/2014/main" id="{E002BBCD-5D8A-1209-0065-2115D02A57C1}"/>
              </a:ext>
            </a:extLst>
          </p:cNvPr>
          <p:cNvSpPr/>
          <p:nvPr/>
        </p:nvSpPr>
        <p:spPr>
          <a:xfrm>
            <a:off x="409476" y="4011201"/>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14" name="Image 6">
            <a:extLst>
              <a:ext uri="{FF2B5EF4-FFF2-40B4-BE49-F238E27FC236}">
                <a16:creationId xmlns:a16="http://schemas.microsoft.com/office/drawing/2014/main" id="{2B69B08E-9360-2E8A-1700-7A9A9964F900}"/>
              </a:ext>
            </a:extLst>
          </p:cNvPr>
          <p:cNvPicPr/>
          <p:nvPr/>
        </p:nvPicPr>
        <p:blipFill>
          <a:blip r:embed="rId3"/>
          <a:srcRect r="33455" b="16321"/>
          <a:stretch/>
        </p:blipFill>
        <p:spPr>
          <a:xfrm rot="10800000" flipH="1">
            <a:off x="1487157" y="3874889"/>
            <a:ext cx="376563" cy="408723"/>
          </a:xfrm>
          <a:prstGeom prst="rect">
            <a:avLst/>
          </a:prstGeom>
          <a:ln w="0">
            <a:noFill/>
          </a:ln>
        </p:spPr>
      </p:pic>
      <p:sp>
        <p:nvSpPr>
          <p:cNvPr id="15" name="Rectangle : coins arrondis 4">
            <a:extLst>
              <a:ext uri="{FF2B5EF4-FFF2-40B4-BE49-F238E27FC236}">
                <a16:creationId xmlns:a16="http://schemas.microsoft.com/office/drawing/2014/main" id="{88FA51FD-61FE-7DC4-BD73-1954A0CB6930}"/>
              </a:ext>
            </a:extLst>
          </p:cNvPr>
          <p:cNvSpPr/>
          <p:nvPr/>
        </p:nvSpPr>
        <p:spPr>
          <a:xfrm>
            <a:off x="4340785" y="636023"/>
            <a:ext cx="1998412" cy="3130299"/>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6" name="Rectangle : coins arrondis 3">
            <a:extLst>
              <a:ext uri="{FF2B5EF4-FFF2-40B4-BE49-F238E27FC236}">
                <a16:creationId xmlns:a16="http://schemas.microsoft.com/office/drawing/2014/main" id="{C897F0F7-96BA-9E19-8AA6-94BBBBEC733E}"/>
              </a:ext>
            </a:extLst>
          </p:cNvPr>
          <p:cNvSpPr/>
          <p:nvPr/>
        </p:nvSpPr>
        <p:spPr>
          <a:xfrm>
            <a:off x="4568384" y="1199464"/>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7" name="Rectangle 5">
            <a:extLst>
              <a:ext uri="{FF2B5EF4-FFF2-40B4-BE49-F238E27FC236}">
                <a16:creationId xmlns:a16="http://schemas.microsoft.com/office/drawing/2014/main" id="{AF6CCE68-8D2D-62F9-188D-DCF3B7E6A7B2}"/>
              </a:ext>
            </a:extLst>
          </p:cNvPr>
          <p:cNvSpPr/>
          <p:nvPr/>
        </p:nvSpPr>
        <p:spPr>
          <a:xfrm>
            <a:off x="4539209" y="862364"/>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18" name="Image 6">
            <a:extLst>
              <a:ext uri="{FF2B5EF4-FFF2-40B4-BE49-F238E27FC236}">
                <a16:creationId xmlns:a16="http://schemas.microsoft.com/office/drawing/2014/main" id="{9C33515D-B559-1034-E8DD-6B34EB91C753}"/>
              </a:ext>
            </a:extLst>
          </p:cNvPr>
          <p:cNvPicPr/>
          <p:nvPr/>
        </p:nvPicPr>
        <p:blipFill>
          <a:blip r:embed="rId3"/>
          <a:srcRect r="33455" b="16321"/>
          <a:stretch/>
        </p:blipFill>
        <p:spPr>
          <a:xfrm rot="10800000" flipH="1">
            <a:off x="5616890" y="726052"/>
            <a:ext cx="376563" cy="408723"/>
          </a:xfrm>
          <a:prstGeom prst="rect">
            <a:avLst/>
          </a:prstGeom>
          <a:ln w="0">
            <a:noFill/>
          </a:ln>
        </p:spPr>
      </p:pic>
      <p:sp>
        <p:nvSpPr>
          <p:cNvPr id="19" name="Rectangle : coins arrondis 4">
            <a:extLst>
              <a:ext uri="{FF2B5EF4-FFF2-40B4-BE49-F238E27FC236}">
                <a16:creationId xmlns:a16="http://schemas.microsoft.com/office/drawing/2014/main" id="{EB512E94-B227-E2E3-5FE9-6EFC7516C3DA}"/>
              </a:ext>
            </a:extLst>
          </p:cNvPr>
          <p:cNvSpPr/>
          <p:nvPr/>
        </p:nvSpPr>
        <p:spPr>
          <a:xfrm>
            <a:off x="6396382" y="636024"/>
            <a:ext cx="1998412" cy="3134826"/>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0" name="Rectangle : coins arrondis 3">
            <a:extLst>
              <a:ext uri="{FF2B5EF4-FFF2-40B4-BE49-F238E27FC236}">
                <a16:creationId xmlns:a16="http://schemas.microsoft.com/office/drawing/2014/main" id="{CFD13AFB-FFB0-0F51-489A-1F9D32A38E26}"/>
              </a:ext>
            </a:extLst>
          </p:cNvPr>
          <p:cNvSpPr/>
          <p:nvPr/>
        </p:nvSpPr>
        <p:spPr>
          <a:xfrm>
            <a:off x="6595070" y="1199464"/>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1" name="Rectangle 5">
            <a:extLst>
              <a:ext uri="{FF2B5EF4-FFF2-40B4-BE49-F238E27FC236}">
                <a16:creationId xmlns:a16="http://schemas.microsoft.com/office/drawing/2014/main" id="{7E01F5C8-AE7D-7F45-1E66-23505E54F020}"/>
              </a:ext>
            </a:extLst>
          </p:cNvPr>
          <p:cNvSpPr/>
          <p:nvPr/>
        </p:nvSpPr>
        <p:spPr>
          <a:xfrm>
            <a:off x="6565895" y="862364"/>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22" name="Image 6">
            <a:extLst>
              <a:ext uri="{FF2B5EF4-FFF2-40B4-BE49-F238E27FC236}">
                <a16:creationId xmlns:a16="http://schemas.microsoft.com/office/drawing/2014/main" id="{8B0EDC1A-6BC3-DEF0-FC21-C5074D0EAF7D}"/>
              </a:ext>
            </a:extLst>
          </p:cNvPr>
          <p:cNvPicPr/>
          <p:nvPr/>
        </p:nvPicPr>
        <p:blipFill>
          <a:blip r:embed="rId3"/>
          <a:srcRect r="33455" b="16321"/>
          <a:stretch/>
        </p:blipFill>
        <p:spPr>
          <a:xfrm rot="10800000" flipH="1">
            <a:off x="7643576" y="726052"/>
            <a:ext cx="376563" cy="408723"/>
          </a:xfrm>
          <a:prstGeom prst="rect">
            <a:avLst/>
          </a:prstGeom>
          <a:ln w="0">
            <a:noFill/>
          </a:ln>
        </p:spPr>
      </p:pic>
      <p:sp>
        <p:nvSpPr>
          <p:cNvPr id="23" name="Rectangle : coins arrondis 4">
            <a:extLst>
              <a:ext uri="{FF2B5EF4-FFF2-40B4-BE49-F238E27FC236}">
                <a16:creationId xmlns:a16="http://schemas.microsoft.com/office/drawing/2014/main" id="{ED1F6A69-B546-D308-D159-CA46ADE280BE}"/>
              </a:ext>
            </a:extLst>
          </p:cNvPr>
          <p:cNvSpPr/>
          <p:nvPr/>
        </p:nvSpPr>
        <p:spPr>
          <a:xfrm>
            <a:off x="8451643" y="611837"/>
            <a:ext cx="1998412" cy="3154485"/>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4" name="Rectangle : coins arrondis 3">
            <a:extLst>
              <a:ext uri="{FF2B5EF4-FFF2-40B4-BE49-F238E27FC236}">
                <a16:creationId xmlns:a16="http://schemas.microsoft.com/office/drawing/2014/main" id="{D2A0AD0D-94CE-0FE3-62E8-E7DFABEEF87C}"/>
              </a:ext>
            </a:extLst>
          </p:cNvPr>
          <p:cNvSpPr/>
          <p:nvPr/>
        </p:nvSpPr>
        <p:spPr>
          <a:xfrm>
            <a:off x="8650331" y="1149939"/>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5" name="Rectangle 5">
            <a:extLst>
              <a:ext uri="{FF2B5EF4-FFF2-40B4-BE49-F238E27FC236}">
                <a16:creationId xmlns:a16="http://schemas.microsoft.com/office/drawing/2014/main" id="{D00411E4-3AAC-646A-E603-25914ED2E0B0}"/>
              </a:ext>
            </a:extLst>
          </p:cNvPr>
          <p:cNvSpPr/>
          <p:nvPr/>
        </p:nvSpPr>
        <p:spPr>
          <a:xfrm>
            <a:off x="8621156" y="812839"/>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26" name="Image 6">
            <a:extLst>
              <a:ext uri="{FF2B5EF4-FFF2-40B4-BE49-F238E27FC236}">
                <a16:creationId xmlns:a16="http://schemas.microsoft.com/office/drawing/2014/main" id="{6E33AA2B-25A4-4B13-15D8-20139D30F5AA}"/>
              </a:ext>
            </a:extLst>
          </p:cNvPr>
          <p:cNvPicPr/>
          <p:nvPr/>
        </p:nvPicPr>
        <p:blipFill>
          <a:blip r:embed="rId3"/>
          <a:srcRect r="33455" b="16321"/>
          <a:stretch/>
        </p:blipFill>
        <p:spPr>
          <a:xfrm rot="10800000" flipH="1">
            <a:off x="9698837" y="676527"/>
            <a:ext cx="376563" cy="408723"/>
          </a:xfrm>
          <a:prstGeom prst="rect">
            <a:avLst/>
          </a:prstGeom>
          <a:ln w="0">
            <a:noFill/>
          </a:ln>
        </p:spPr>
      </p:pic>
      <p:sp>
        <p:nvSpPr>
          <p:cNvPr id="27" name="Rectangle : coins arrondis 4">
            <a:extLst>
              <a:ext uri="{FF2B5EF4-FFF2-40B4-BE49-F238E27FC236}">
                <a16:creationId xmlns:a16="http://schemas.microsoft.com/office/drawing/2014/main" id="{F9F9FCD7-B1F9-8682-DF89-CF9D5A605A05}"/>
              </a:ext>
            </a:extLst>
          </p:cNvPr>
          <p:cNvSpPr/>
          <p:nvPr/>
        </p:nvSpPr>
        <p:spPr>
          <a:xfrm>
            <a:off x="2292350" y="3816852"/>
            <a:ext cx="1998412" cy="3109487"/>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8" name="Rectangle : coins arrondis 3">
            <a:extLst>
              <a:ext uri="{FF2B5EF4-FFF2-40B4-BE49-F238E27FC236}">
                <a16:creationId xmlns:a16="http://schemas.microsoft.com/office/drawing/2014/main" id="{F82D3B9A-2C0E-C5A2-4A4B-86AB9B466D8E}"/>
              </a:ext>
            </a:extLst>
          </p:cNvPr>
          <p:cNvSpPr/>
          <p:nvPr/>
        </p:nvSpPr>
        <p:spPr>
          <a:xfrm>
            <a:off x="2487663" y="4354954"/>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9" name="Rectangle 5">
            <a:extLst>
              <a:ext uri="{FF2B5EF4-FFF2-40B4-BE49-F238E27FC236}">
                <a16:creationId xmlns:a16="http://schemas.microsoft.com/office/drawing/2014/main" id="{3372231C-4A36-D1FF-51A4-A4C39EC9C1B5}"/>
              </a:ext>
            </a:extLst>
          </p:cNvPr>
          <p:cNvSpPr/>
          <p:nvPr/>
        </p:nvSpPr>
        <p:spPr>
          <a:xfrm>
            <a:off x="2461863" y="4017854"/>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30" name="Image 6">
            <a:extLst>
              <a:ext uri="{FF2B5EF4-FFF2-40B4-BE49-F238E27FC236}">
                <a16:creationId xmlns:a16="http://schemas.microsoft.com/office/drawing/2014/main" id="{D7BBC29B-25C4-C267-9525-A5BDBBA5CE31}"/>
              </a:ext>
            </a:extLst>
          </p:cNvPr>
          <p:cNvPicPr/>
          <p:nvPr/>
        </p:nvPicPr>
        <p:blipFill>
          <a:blip r:embed="rId3"/>
          <a:srcRect r="33455" b="16321"/>
          <a:stretch/>
        </p:blipFill>
        <p:spPr>
          <a:xfrm rot="10800000" flipH="1">
            <a:off x="3539544" y="3881542"/>
            <a:ext cx="376563" cy="408723"/>
          </a:xfrm>
          <a:prstGeom prst="rect">
            <a:avLst/>
          </a:prstGeom>
          <a:ln w="0">
            <a:noFill/>
          </a:ln>
        </p:spPr>
      </p:pic>
      <p:sp>
        <p:nvSpPr>
          <p:cNvPr id="31" name="Rectangle : coins arrondis 4">
            <a:extLst>
              <a:ext uri="{FF2B5EF4-FFF2-40B4-BE49-F238E27FC236}">
                <a16:creationId xmlns:a16="http://schemas.microsoft.com/office/drawing/2014/main" id="{E46EEC92-2068-C029-0A75-4BD8309B5F1B}"/>
              </a:ext>
            </a:extLst>
          </p:cNvPr>
          <p:cNvSpPr/>
          <p:nvPr/>
        </p:nvSpPr>
        <p:spPr>
          <a:xfrm>
            <a:off x="4346700" y="3810199"/>
            <a:ext cx="1998412" cy="3109487"/>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2" name="Rectangle : coins arrondis 3">
            <a:extLst>
              <a:ext uri="{FF2B5EF4-FFF2-40B4-BE49-F238E27FC236}">
                <a16:creationId xmlns:a16="http://schemas.microsoft.com/office/drawing/2014/main" id="{E9F1821B-DF96-FEF4-E76B-A7AD6AF72B6D}"/>
              </a:ext>
            </a:extLst>
          </p:cNvPr>
          <p:cNvSpPr/>
          <p:nvPr/>
        </p:nvSpPr>
        <p:spPr>
          <a:xfrm>
            <a:off x="4545388" y="4348301"/>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3" name="Rectangle 5">
            <a:extLst>
              <a:ext uri="{FF2B5EF4-FFF2-40B4-BE49-F238E27FC236}">
                <a16:creationId xmlns:a16="http://schemas.microsoft.com/office/drawing/2014/main" id="{A86D5AED-EDB9-8F6E-4FB5-96A64E3AB688}"/>
              </a:ext>
            </a:extLst>
          </p:cNvPr>
          <p:cNvSpPr/>
          <p:nvPr/>
        </p:nvSpPr>
        <p:spPr>
          <a:xfrm>
            <a:off x="4516213" y="4011201"/>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34" name="Image 6">
            <a:extLst>
              <a:ext uri="{FF2B5EF4-FFF2-40B4-BE49-F238E27FC236}">
                <a16:creationId xmlns:a16="http://schemas.microsoft.com/office/drawing/2014/main" id="{9BE45E33-7DFB-BDD7-2001-CD3768481D5F}"/>
              </a:ext>
            </a:extLst>
          </p:cNvPr>
          <p:cNvPicPr/>
          <p:nvPr/>
        </p:nvPicPr>
        <p:blipFill>
          <a:blip r:embed="rId3"/>
          <a:srcRect r="33455" b="16321"/>
          <a:stretch/>
        </p:blipFill>
        <p:spPr>
          <a:xfrm rot="10800000" flipH="1">
            <a:off x="5593894" y="3874889"/>
            <a:ext cx="376563" cy="408723"/>
          </a:xfrm>
          <a:prstGeom prst="rect">
            <a:avLst/>
          </a:prstGeom>
          <a:ln w="0">
            <a:noFill/>
          </a:ln>
        </p:spPr>
      </p:pic>
      <p:sp>
        <p:nvSpPr>
          <p:cNvPr id="35" name="Rectangle : coins arrondis 4">
            <a:extLst>
              <a:ext uri="{FF2B5EF4-FFF2-40B4-BE49-F238E27FC236}">
                <a16:creationId xmlns:a16="http://schemas.microsoft.com/office/drawing/2014/main" id="{83BEC290-546C-2787-EC23-A2307800E155}"/>
              </a:ext>
            </a:extLst>
          </p:cNvPr>
          <p:cNvSpPr/>
          <p:nvPr/>
        </p:nvSpPr>
        <p:spPr>
          <a:xfrm>
            <a:off x="6396382" y="3804599"/>
            <a:ext cx="1998412" cy="3109487"/>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6" name="Rectangle : coins arrondis 3">
            <a:extLst>
              <a:ext uri="{FF2B5EF4-FFF2-40B4-BE49-F238E27FC236}">
                <a16:creationId xmlns:a16="http://schemas.microsoft.com/office/drawing/2014/main" id="{9A152E92-6106-F13C-1AF7-CE2C43B4227E}"/>
              </a:ext>
            </a:extLst>
          </p:cNvPr>
          <p:cNvSpPr/>
          <p:nvPr/>
        </p:nvSpPr>
        <p:spPr>
          <a:xfrm>
            <a:off x="6652974" y="4330015"/>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7" name="Rectangle 5">
            <a:extLst>
              <a:ext uri="{FF2B5EF4-FFF2-40B4-BE49-F238E27FC236}">
                <a16:creationId xmlns:a16="http://schemas.microsoft.com/office/drawing/2014/main" id="{69BD180B-B190-5689-9D78-55E83B5BC044}"/>
              </a:ext>
            </a:extLst>
          </p:cNvPr>
          <p:cNvSpPr/>
          <p:nvPr/>
        </p:nvSpPr>
        <p:spPr>
          <a:xfrm>
            <a:off x="6565895" y="4005601"/>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38" name="Image 6">
            <a:extLst>
              <a:ext uri="{FF2B5EF4-FFF2-40B4-BE49-F238E27FC236}">
                <a16:creationId xmlns:a16="http://schemas.microsoft.com/office/drawing/2014/main" id="{F360BB3C-43FC-C5BB-4106-13B731510015}"/>
              </a:ext>
            </a:extLst>
          </p:cNvPr>
          <p:cNvPicPr/>
          <p:nvPr/>
        </p:nvPicPr>
        <p:blipFill>
          <a:blip r:embed="rId3"/>
          <a:srcRect r="33455" b="16321"/>
          <a:stretch/>
        </p:blipFill>
        <p:spPr>
          <a:xfrm rot="10800000" flipH="1">
            <a:off x="7643576" y="3869289"/>
            <a:ext cx="376563" cy="408723"/>
          </a:xfrm>
          <a:prstGeom prst="rect">
            <a:avLst/>
          </a:prstGeom>
          <a:ln w="0">
            <a:noFill/>
          </a:ln>
        </p:spPr>
      </p:pic>
      <p:sp>
        <p:nvSpPr>
          <p:cNvPr id="39" name="Rectangle : coins arrondis 4">
            <a:extLst>
              <a:ext uri="{FF2B5EF4-FFF2-40B4-BE49-F238E27FC236}">
                <a16:creationId xmlns:a16="http://schemas.microsoft.com/office/drawing/2014/main" id="{CCAD353A-E8ED-F71A-4284-0C82E9E7912F}"/>
              </a:ext>
            </a:extLst>
          </p:cNvPr>
          <p:cNvSpPr/>
          <p:nvPr/>
        </p:nvSpPr>
        <p:spPr>
          <a:xfrm>
            <a:off x="8463851" y="3793352"/>
            <a:ext cx="1998412" cy="3120734"/>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0" name="Rectangle : coins arrondis 3">
            <a:extLst>
              <a:ext uri="{FF2B5EF4-FFF2-40B4-BE49-F238E27FC236}">
                <a16:creationId xmlns:a16="http://schemas.microsoft.com/office/drawing/2014/main" id="{B34B49A3-1575-D411-EE91-859528231034}"/>
              </a:ext>
            </a:extLst>
          </p:cNvPr>
          <p:cNvSpPr/>
          <p:nvPr/>
        </p:nvSpPr>
        <p:spPr>
          <a:xfrm>
            <a:off x="8652125" y="4374117"/>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1" name="Rectangle 5">
            <a:extLst>
              <a:ext uri="{FF2B5EF4-FFF2-40B4-BE49-F238E27FC236}">
                <a16:creationId xmlns:a16="http://schemas.microsoft.com/office/drawing/2014/main" id="{2D99DA4D-BA5E-C5C6-F6BB-1D0B0634E87A}"/>
              </a:ext>
            </a:extLst>
          </p:cNvPr>
          <p:cNvSpPr/>
          <p:nvPr/>
        </p:nvSpPr>
        <p:spPr>
          <a:xfrm>
            <a:off x="8622950" y="4037017"/>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42" name="Image 6">
            <a:extLst>
              <a:ext uri="{FF2B5EF4-FFF2-40B4-BE49-F238E27FC236}">
                <a16:creationId xmlns:a16="http://schemas.microsoft.com/office/drawing/2014/main" id="{760B6152-3509-5A68-7E53-D7E1636ED920}"/>
              </a:ext>
            </a:extLst>
          </p:cNvPr>
          <p:cNvPicPr/>
          <p:nvPr/>
        </p:nvPicPr>
        <p:blipFill>
          <a:blip r:embed="rId3"/>
          <a:srcRect r="33455" b="16321"/>
          <a:stretch/>
        </p:blipFill>
        <p:spPr>
          <a:xfrm rot="10800000" flipH="1">
            <a:off x="9700631" y="3900705"/>
            <a:ext cx="376563" cy="408723"/>
          </a:xfrm>
          <a:prstGeom prst="rect">
            <a:avLst/>
          </a:prstGeom>
          <a:ln w="0">
            <a:noFill/>
          </a:ln>
        </p:spPr>
      </p:pic>
      <p:sp>
        <p:nvSpPr>
          <p:cNvPr id="43" name="ZoneTexte 42">
            <a:extLst>
              <a:ext uri="{FF2B5EF4-FFF2-40B4-BE49-F238E27FC236}">
                <a16:creationId xmlns:a16="http://schemas.microsoft.com/office/drawing/2014/main" id="{E9F3CD11-02CF-E61B-C6F5-4DEA6D99B89F}"/>
              </a:ext>
            </a:extLst>
          </p:cNvPr>
          <p:cNvSpPr txBox="1"/>
          <p:nvPr/>
        </p:nvSpPr>
        <p:spPr>
          <a:xfrm>
            <a:off x="2489591" y="1384549"/>
            <a:ext cx="1534587" cy="400110"/>
          </a:xfrm>
          <a:prstGeom prst="rect">
            <a:avLst/>
          </a:prstGeom>
          <a:noFill/>
        </p:spPr>
        <p:txBody>
          <a:bodyPr wrap="none" rtlCol="0">
            <a:spAutoFit/>
          </a:bodyPr>
          <a:lstStyle/>
          <a:p>
            <a:r>
              <a:rPr lang="fr-FR" sz="2000" dirty="0">
                <a:latin typeface="Arial Black" panose="020B0A04020102020204" pitchFamily="34" charset="0"/>
              </a:rPr>
              <a:t>L’internat</a:t>
            </a:r>
          </a:p>
        </p:txBody>
      </p:sp>
      <p:sp>
        <p:nvSpPr>
          <p:cNvPr id="44" name="ZoneTexte 43">
            <a:extLst>
              <a:ext uri="{FF2B5EF4-FFF2-40B4-BE49-F238E27FC236}">
                <a16:creationId xmlns:a16="http://schemas.microsoft.com/office/drawing/2014/main" id="{9580C169-8DC6-D2C1-90B1-0E8D26A4F5EA}"/>
              </a:ext>
            </a:extLst>
          </p:cNvPr>
          <p:cNvSpPr txBox="1"/>
          <p:nvPr/>
        </p:nvSpPr>
        <p:spPr>
          <a:xfrm>
            <a:off x="408479" y="1438765"/>
            <a:ext cx="1676613" cy="523220"/>
          </a:xfrm>
          <a:prstGeom prst="rect">
            <a:avLst/>
          </a:prstGeom>
          <a:noFill/>
        </p:spPr>
        <p:txBody>
          <a:bodyPr wrap="none" rtlCol="0">
            <a:spAutoFit/>
          </a:bodyPr>
          <a:lstStyle/>
          <a:p>
            <a:r>
              <a:rPr lang="fr-FR" sz="1400" dirty="0">
                <a:latin typeface="Arial Black" panose="020B0A04020102020204" pitchFamily="34" charset="0"/>
              </a:rPr>
              <a:t>La proximité </a:t>
            </a:r>
          </a:p>
          <a:p>
            <a:r>
              <a:rPr lang="fr-FR" sz="1400" dirty="0">
                <a:latin typeface="Arial Black" panose="020B0A04020102020204" pitchFamily="34" charset="0"/>
              </a:rPr>
              <a:t>de la formation</a:t>
            </a:r>
          </a:p>
        </p:txBody>
      </p:sp>
      <p:sp>
        <p:nvSpPr>
          <p:cNvPr id="45" name="ZoneTexte 44">
            <a:extLst>
              <a:ext uri="{FF2B5EF4-FFF2-40B4-BE49-F238E27FC236}">
                <a16:creationId xmlns:a16="http://schemas.microsoft.com/office/drawing/2014/main" id="{F81B2009-42F3-EC5D-33DE-54EB6D8B9207}"/>
              </a:ext>
            </a:extLst>
          </p:cNvPr>
          <p:cNvSpPr txBox="1"/>
          <p:nvPr/>
        </p:nvSpPr>
        <p:spPr>
          <a:xfrm>
            <a:off x="487874" y="4711216"/>
            <a:ext cx="1455527" cy="307777"/>
          </a:xfrm>
          <a:prstGeom prst="rect">
            <a:avLst/>
          </a:prstGeom>
          <a:noFill/>
        </p:spPr>
        <p:txBody>
          <a:bodyPr wrap="none" rtlCol="0">
            <a:spAutoFit/>
          </a:bodyPr>
          <a:lstStyle/>
          <a:p>
            <a:r>
              <a:rPr lang="fr-FR" sz="1400" dirty="0">
                <a:latin typeface="Arial Black" panose="020B0A04020102020204" pitchFamily="34" charset="0"/>
              </a:rPr>
              <a:t>Mes troubles</a:t>
            </a:r>
          </a:p>
        </p:txBody>
      </p:sp>
      <p:sp>
        <p:nvSpPr>
          <p:cNvPr id="46" name="ZoneTexte 45">
            <a:extLst>
              <a:ext uri="{FF2B5EF4-FFF2-40B4-BE49-F238E27FC236}">
                <a16:creationId xmlns:a16="http://schemas.microsoft.com/office/drawing/2014/main" id="{6A49892F-2118-62FB-7C75-F943B502D2C3}"/>
              </a:ext>
            </a:extLst>
          </p:cNvPr>
          <p:cNvSpPr txBox="1"/>
          <p:nvPr/>
        </p:nvSpPr>
        <p:spPr>
          <a:xfrm>
            <a:off x="2469460" y="4696210"/>
            <a:ext cx="1634678" cy="523220"/>
          </a:xfrm>
          <a:prstGeom prst="rect">
            <a:avLst/>
          </a:prstGeom>
          <a:noFill/>
        </p:spPr>
        <p:txBody>
          <a:bodyPr wrap="none" rtlCol="0">
            <a:spAutoFit/>
          </a:bodyPr>
          <a:lstStyle/>
          <a:p>
            <a:r>
              <a:rPr lang="fr-FR" sz="1400" dirty="0">
                <a:latin typeface="Arial Black" panose="020B0A04020102020204" pitchFamily="34" charset="0"/>
              </a:rPr>
              <a:t>Mon </a:t>
            </a:r>
          </a:p>
          <a:p>
            <a:r>
              <a:rPr lang="fr-FR" sz="1400" dirty="0">
                <a:latin typeface="Arial Black" panose="020B0A04020102020204" pitchFamily="34" charset="0"/>
              </a:rPr>
              <a:t>comportement</a:t>
            </a:r>
          </a:p>
        </p:txBody>
      </p:sp>
      <p:sp>
        <p:nvSpPr>
          <p:cNvPr id="47" name="ZoneTexte 46">
            <a:extLst>
              <a:ext uri="{FF2B5EF4-FFF2-40B4-BE49-F238E27FC236}">
                <a16:creationId xmlns:a16="http://schemas.microsoft.com/office/drawing/2014/main" id="{CB572762-A4FF-7C4B-4A5B-E89A127BF274}"/>
              </a:ext>
            </a:extLst>
          </p:cNvPr>
          <p:cNvSpPr txBox="1"/>
          <p:nvPr/>
        </p:nvSpPr>
        <p:spPr>
          <a:xfrm>
            <a:off x="4628044" y="4521765"/>
            <a:ext cx="1494320" cy="738664"/>
          </a:xfrm>
          <a:prstGeom prst="rect">
            <a:avLst/>
          </a:prstGeom>
          <a:noFill/>
        </p:spPr>
        <p:txBody>
          <a:bodyPr wrap="none" rtlCol="0">
            <a:spAutoFit/>
          </a:bodyPr>
          <a:lstStyle/>
          <a:p>
            <a:r>
              <a:rPr lang="fr-FR" sz="1400" dirty="0">
                <a:latin typeface="Arial Black" panose="020B0A04020102020204" pitchFamily="34" charset="0"/>
              </a:rPr>
              <a:t>Mon manque </a:t>
            </a:r>
          </a:p>
          <a:p>
            <a:r>
              <a:rPr lang="fr-FR" sz="1400" dirty="0">
                <a:latin typeface="Arial Black" panose="020B0A04020102020204" pitchFamily="34" charset="0"/>
              </a:rPr>
              <a:t>de confiance</a:t>
            </a:r>
          </a:p>
          <a:p>
            <a:r>
              <a:rPr lang="fr-FR" sz="1400" dirty="0">
                <a:latin typeface="Arial Black" panose="020B0A04020102020204" pitchFamily="34" charset="0"/>
              </a:rPr>
              <a:t>en moi</a:t>
            </a:r>
          </a:p>
        </p:txBody>
      </p:sp>
      <p:sp>
        <p:nvSpPr>
          <p:cNvPr id="48" name="ZoneTexte 47">
            <a:extLst>
              <a:ext uri="{FF2B5EF4-FFF2-40B4-BE49-F238E27FC236}">
                <a16:creationId xmlns:a16="http://schemas.microsoft.com/office/drawing/2014/main" id="{C70C8031-AA04-078B-17BF-BEB63F2640B4}"/>
              </a:ext>
            </a:extLst>
          </p:cNvPr>
          <p:cNvSpPr txBox="1"/>
          <p:nvPr/>
        </p:nvSpPr>
        <p:spPr>
          <a:xfrm>
            <a:off x="6767844" y="4543703"/>
            <a:ext cx="1231427" cy="738664"/>
          </a:xfrm>
          <a:prstGeom prst="rect">
            <a:avLst/>
          </a:prstGeom>
          <a:noFill/>
        </p:spPr>
        <p:txBody>
          <a:bodyPr wrap="none" rtlCol="0">
            <a:spAutoFit/>
          </a:bodyPr>
          <a:lstStyle/>
          <a:p>
            <a:r>
              <a:rPr lang="fr-FR" sz="1400" dirty="0">
                <a:latin typeface="Arial Black" panose="020B0A04020102020204" pitchFamily="34" charset="0"/>
              </a:rPr>
              <a:t>Mes </a:t>
            </a:r>
          </a:p>
          <a:p>
            <a:r>
              <a:rPr lang="fr-FR" sz="1400" dirty="0">
                <a:latin typeface="Arial Black" panose="020B0A04020102020204" pitchFamily="34" charset="0"/>
              </a:rPr>
              <a:t>mauvaises</a:t>
            </a:r>
          </a:p>
          <a:p>
            <a:r>
              <a:rPr lang="fr-FR" sz="1400" dirty="0">
                <a:latin typeface="Arial Black" panose="020B0A04020102020204" pitchFamily="34" charset="0"/>
              </a:rPr>
              <a:t>notes</a:t>
            </a:r>
          </a:p>
        </p:txBody>
      </p:sp>
      <p:sp>
        <p:nvSpPr>
          <p:cNvPr id="49" name="ZoneTexte 48">
            <a:extLst>
              <a:ext uri="{FF2B5EF4-FFF2-40B4-BE49-F238E27FC236}">
                <a16:creationId xmlns:a16="http://schemas.microsoft.com/office/drawing/2014/main" id="{9413710C-FD9D-3C97-64C8-5360A873E83E}"/>
              </a:ext>
            </a:extLst>
          </p:cNvPr>
          <p:cNvSpPr txBox="1"/>
          <p:nvPr/>
        </p:nvSpPr>
        <p:spPr>
          <a:xfrm>
            <a:off x="8663804" y="4679298"/>
            <a:ext cx="1622688" cy="523220"/>
          </a:xfrm>
          <a:prstGeom prst="rect">
            <a:avLst/>
          </a:prstGeom>
          <a:noFill/>
        </p:spPr>
        <p:txBody>
          <a:bodyPr wrap="none" rtlCol="0">
            <a:spAutoFit/>
          </a:bodyPr>
          <a:lstStyle/>
          <a:p>
            <a:r>
              <a:rPr lang="fr-FR" sz="1400" dirty="0">
                <a:latin typeface="Arial Black" panose="020B0A04020102020204" pitchFamily="34" charset="0"/>
              </a:rPr>
              <a:t>Mes </a:t>
            </a:r>
          </a:p>
          <a:p>
            <a:r>
              <a:rPr lang="fr-FR" sz="1400" dirty="0">
                <a:latin typeface="Arial Black" panose="020B0A04020102020204" pitchFamily="34" charset="0"/>
              </a:rPr>
              <a:t>fréquentations</a:t>
            </a:r>
          </a:p>
        </p:txBody>
      </p:sp>
      <p:sp>
        <p:nvSpPr>
          <p:cNvPr id="50" name="ZoneTexte 49">
            <a:extLst>
              <a:ext uri="{FF2B5EF4-FFF2-40B4-BE49-F238E27FC236}">
                <a16:creationId xmlns:a16="http://schemas.microsoft.com/office/drawing/2014/main" id="{9CD102E6-3AEF-C79B-233F-1D323D6FA1EC}"/>
              </a:ext>
            </a:extLst>
          </p:cNvPr>
          <p:cNvSpPr txBox="1"/>
          <p:nvPr/>
        </p:nvSpPr>
        <p:spPr>
          <a:xfrm>
            <a:off x="8777923" y="1451882"/>
            <a:ext cx="1197444" cy="307777"/>
          </a:xfrm>
          <a:prstGeom prst="rect">
            <a:avLst/>
          </a:prstGeom>
          <a:noFill/>
        </p:spPr>
        <p:txBody>
          <a:bodyPr wrap="none" rtlCol="0">
            <a:spAutoFit/>
          </a:bodyPr>
          <a:lstStyle/>
          <a:p>
            <a:r>
              <a:rPr lang="fr-FR" sz="1400" dirty="0">
                <a:latin typeface="Arial Black" panose="020B0A04020102020204" pitchFamily="34" charset="0"/>
              </a:rPr>
              <a:t>Mes peurs</a:t>
            </a:r>
          </a:p>
        </p:txBody>
      </p:sp>
      <p:sp>
        <p:nvSpPr>
          <p:cNvPr id="51" name="ZoneTexte 50">
            <a:extLst>
              <a:ext uri="{FF2B5EF4-FFF2-40B4-BE49-F238E27FC236}">
                <a16:creationId xmlns:a16="http://schemas.microsoft.com/office/drawing/2014/main" id="{978E5951-E5EE-BB63-D8F6-C77F32CC0A70}"/>
              </a:ext>
            </a:extLst>
          </p:cNvPr>
          <p:cNvSpPr txBox="1"/>
          <p:nvPr/>
        </p:nvSpPr>
        <p:spPr>
          <a:xfrm>
            <a:off x="6744985" y="1451882"/>
            <a:ext cx="1200842" cy="307777"/>
          </a:xfrm>
          <a:prstGeom prst="rect">
            <a:avLst/>
          </a:prstGeom>
          <a:noFill/>
        </p:spPr>
        <p:txBody>
          <a:bodyPr wrap="none" rtlCol="0">
            <a:spAutoFit/>
          </a:bodyPr>
          <a:lstStyle/>
          <a:p>
            <a:r>
              <a:rPr lang="fr-FR" sz="1400" dirty="0">
                <a:latin typeface="Arial Black" panose="020B0A04020102020204" pitchFamily="34" charset="0"/>
              </a:rPr>
              <a:t>Ma famille</a:t>
            </a:r>
          </a:p>
        </p:txBody>
      </p:sp>
      <p:sp>
        <p:nvSpPr>
          <p:cNvPr id="52" name="ZoneTexte 51">
            <a:extLst>
              <a:ext uri="{FF2B5EF4-FFF2-40B4-BE49-F238E27FC236}">
                <a16:creationId xmlns:a16="http://schemas.microsoft.com/office/drawing/2014/main" id="{5F0558EB-7A09-55B0-5177-B7BDC7F57781}"/>
              </a:ext>
            </a:extLst>
          </p:cNvPr>
          <p:cNvSpPr txBox="1"/>
          <p:nvPr/>
        </p:nvSpPr>
        <p:spPr>
          <a:xfrm>
            <a:off x="4665881" y="1438765"/>
            <a:ext cx="1381981" cy="307777"/>
          </a:xfrm>
          <a:prstGeom prst="rect">
            <a:avLst/>
          </a:prstGeom>
          <a:noFill/>
        </p:spPr>
        <p:txBody>
          <a:bodyPr wrap="none" rtlCol="0">
            <a:spAutoFit/>
          </a:bodyPr>
          <a:lstStyle/>
          <a:p>
            <a:r>
              <a:rPr lang="fr-FR" sz="1400" dirty="0">
                <a:latin typeface="Arial Black" panose="020B0A04020102020204" pitchFamily="34" charset="0"/>
              </a:rPr>
              <a:t>Mes défauts</a:t>
            </a:r>
          </a:p>
        </p:txBody>
      </p:sp>
      <p:pic>
        <p:nvPicPr>
          <p:cNvPr id="6146" name="Picture 2" descr="230 mille Images et Photos de Proximité Libres de Droits | Shutterstock">
            <a:extLst>
              <a:ext uri="{FF2B5EF4-FFF2-40B4-BE49-F238E27FC236}">
                <a16:creationId xmlns:a16="http://schemas.microsoft.com/office/drawing/2014/main" id="{EAF6BC92-7A60-8A81-572C-EFA5C349481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503" t="4163" r="74995" b="65555"/>
          <a:stretch>
            <a:fillRect/>
          </a:stretch>
        </p:blipFill>
        <p:spPr bwMode="auto">
          <a:xfrm>
            <a:off x="723592" y="1924363"/>
            <a:ext cx="1031154" cy="1394008"/>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16 mille Images et Photos de Picto lit medical Libres de Droits |  Shutterstock">
            <a:extLst>
              <a:ext uri="{FF2B5EF4-FFF2-40B4-BE49-F238E27FC236}">
                <a16:creationId xmlns:a16="http://schemas.microsoft.com/office/drawing/2014/main" id="{7613D094-8D75-52E1-4DE4-FDC7C070EAAB}"/>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51185" b="6383"/>
          <a:stretch>
            <a:fillRect/>
          </a:stretch>
        </p:blipFill>
        <p:spPr bwMode="auto">
          <a:xfrm>
            <a:off x="2611294" y="2366090"/>
            <a:ext cx="1351009" cy="608205"/>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26 mille Images et Photos de Breakdown icon Libres de Droits | Shutterstock">
            <a:extLst>
              <a:ext uri="{FF2B5EF4-FFF2-40B4-BE49-F238E27FC236}">
                <a16:creationId xmlns:a16="http://schemas.microsoft.com/office/drawing/2014/main" id="{A103A1FE-29D0-26B5-88E7-69FFB8BF5C1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6830" t="28609" r="26132" b="26699"/>
          <a:stretch>
            <a:fillRect/>
          </a:stretch>
        </p:blipFill>
        <p:spPr bwMode="auto">
          <a:xfrm>
            <a:off x="4679464" y="2083642"/>
            <a:ext cx="1353246" cy="1285727"/>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163 mille Images et Photos de Famille picto Libres de Droits | Shutterstock">
            <a:extLst>
              <a:ext uri="{FF2B5EF4-FFF2-40B4-BE49-F238E27FC236}">
                <a16:creationId xmlns:a16="http://schemas.microsoft.com/office/drawing/2014/main" id="{1D32B849-54D3-5A42-8140-F6792450321C}"/>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8025" t="34610" r="52543" b="35375"/>
          <a:stretch>
            <a:fillRect/>
          </a:stretch>
        </p:blipFill>
        <p:spPr bwMode="auto">
          <a:xfrm>
            <a:off x="6625982" y="2164366"/>
            <a:ext cx="1454537" cy="1094051"/>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Peur picto : plus de 19 mille illustrations et dessins de stock libres de  droits proposés sous licence | Shutterstock">
            <a:extLst>
              <a:ext uri="{FF2B5EF4-FFF2-40B4-BE49-F238E27FC236}">
                <a16:creationId xmlns:a16="http://schemas.microsoft.com/office/drawing/2014/main" id="{FE682ADC-2045-D72E-7C04-0C5C96046EFD}"/>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5289" t="15640" r="22181" b="9669"/>
          <a:stretch>
            <a:fillRect/>
          </a:stretch>
        </p:blipFill>
        <p:spPr bwMode="auto">
          <a:xfrm>
            <a:off x="9048603" y="2019231"/>
            <a:ext cx="838515" cy="1414548"/>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33 mille Images et Photos de Depression line icon Libres de Droits |  Shutterstock">
            <a:extLst>
              <a:ext uri="{FF2B5EF4-FFF2-40B4-BE49-F238E27FC236}">
                <a16:creationId xmlns:a16="http://schemas.microsoft.com/office/drawing/2014/main" id="{D7FD4DBA-101D-770B-7E31-A3E77C282DEC}"/>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51654" t="36306" r="32947" b="36598"/>
          <a:stretch>
            <a:fillRect/>
          </a:stretch>
        </p:blipFill>
        <p:spPr bwMode="auto">
          <a:xfrm>
            <a:off x="542911" y="5104023"/>
            <a:ext cx="1407748" cy="1238593"/>
          </a:xfrm>
          <a:prstGeom prst="rect">
            <a:avLst/>
          </a:prstGeom>
          <a:noFill/>
          <a:extLst>
            <a:ext uri="{909E8E84-426E-40DD-AFC4-6F175D3DCCD1}">
              <a14:hiddenFill xmlns:a14="http://schemas.microsoft.com/office/drawing/2010/main">
                <a:solidFill>
                  <a:srgbClr val="FFFFFF"/>
                </a:solidFill>
              </a14:hiddenFill>
            </a:ext>
          </a:extLst>
        </p:spPr>
      </p:pic>
      <p:pic>
        <p:nvPicPr>
          <p:cNvPr id="6158" name="Picture 14" descr="33 mille Images et Photos de Depression line icon Libres de Droits |  Shutterstock">
            <a:extLst>
              <a:ext uri="{FF2B5EF4-FFF2-40B4-BE49-F238E27FC236}">
                <a16:creationId xmlns:a16="http://schemas.microsoft.com/office/drawing/2014/main" id="{37D98295-E676-DFDC-1195-4E325CE01AA4}"/>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3753" t="40722" r="83542" b="39758"/>
          <a:stretch>
            <a:fillRect/>
          </a:stretch>
        </p:blipFill>
        <p:spPr bwMode="auto">
          <a:xfrm>
            <a:off x="2611294" y="5359342"/>
            <a:ext cx="1308531" cy="1005190"/>
          </a:xfrm>
          <a:prstGeom prst="rect">
            <a:avLst/>
          </a:prstGeom>
          <a:noFill/>
          <a:extLst>
            <a:ext uri="{909E8E84-426E-40DD-AFC4-6F175D3DCCD1}">
              <a14:hiddenFill xmlns:a14="http://schemas.microsoft.com/office/drawing/2010/main">
                <a:solidFill>
                  <a:srgbClr val="FFFFFF"/>
                </a:solidFill>
              </a14:hiddenFill>
            </a:ext>
          </a:extLst>
        </p:spPr>
      </p:pic>
      <p:sp>
        <p:nvSpPr>
          <p:cNvPr id="54" name="ZoneTexte 53">
            <a:extLst>
              <a:ext uri="{FF2B5EF4-FFF2-40B4-BE49-F238E27FC236}">
                <a16:creationId xmlns:a16="http://schemas.microsoft.com/office/drawing/2014/main" id="{B74297B9-1D71-2814-5FA6-3F58575684F8}"/>
              </a:ext>
            </a:extLst>
          </p:cNvPr>
          <p:cNvSpPr txBox="1"/>
          <p:nvPr/>
        </p:nvSpPr>
        <p:spPr>
          <a:xfrm rot="20150133">
            <a:off x="6930556" y="5519787"/>
            <a:ext cx="930063" cy="523220"/>
          </a:xfrm>
          <a:prstGeom prst="rect">
            <a:avLst/>
          </a:prstGeom>
          <a:noFill/>
        </p:spPr>
        <p:txBody>
          <a:bodyPr wrap="none" rtlCol="0">
            <a:spAutoFit/>
          </a:bodyPr>
          <a:lstStyle/>
          <a:p>
            <a:r>
              <a:rPr lang="fr-FR" sz="2800" b="1" dirty="0">
                <a:latin typeface="Kristen ITC" panose="03050502040202030202" pitchFamily="66" charset="0"/>
              </a:rPr>
              <a:t>0/20</a:t>
            </a:r>
          </a:p>
        </p:txBody>
      </p:sp>
      <p:sp>
        <p:nvSpPr>
          <p:cNvPr id="55" name="Ellipse 54">
            <a:extLst>
              <a:ext uri="{FF2B5EF4-FFF2-40B4-BE49-F238E27FC236}">
                <a16:creationId xmlns:a16="http://schemas.microsoft.com/office/drawing/2014/main" id="{F8BBDBAE-EB4A-8D74-7E0C-B07BA327D965}"/>
              </a:ext>
            </a:extLst>
          </p:cNvPr>
          <p:cNvSpPr/>
          <p:nvPr/>
        </p:nvSpPr>
        <p:spPr>
          <a:xfrm rot="20663745">
            <a:off x="6744529" y="5430041"/>
            <a:ext cx="1282279" cy="716375"/>
          </a:xfrm>
          <a:prstGeom prst="ellips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162" name="Picture 18" descr="Absent : plus de 5,1 mille illustrations et dessins de stock libres de  droits proposés sous licence | Shutterstock">
            <a:extLst>
              <a:ext uri="{FF2B5EF4-FFF2-40B4-BE49-F238E27FC236}">
                <a16:creationId xmlns:a16="http://schemas.microsoft.com/office/drawing/2014/main" id="{9C577D01-EA08-8652-2247-1E895A3B4D3A}"/>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14198" t="16964" r="15609" b="16964"/>
          <a:stretch>
            <a:fillRect/>
          </a:stretch>
        </p:blipFill>
        <p:spPr bwMode="auto">
          <a:xfrm>
            <a:off x="8659413" y="5359341"/>
            <a:ext cx="1567894" cy="629693"/>
          </a:xfrm>
          <a:prstGeom prst="rect">
            <a:avLst/>
          </a:prstGeom>
          <a:noFill/>
          <a:extLst>
            <a:ext uri="{909E8E84-426E-40DD-AFC4-6F175D3DCCD1}">
              <a14:hiddenFill xmlns:a14="http://schemas.microsoft.com/office/drawing/2010/main">
                <a:solidFill>
                  <a:srgbClr val="FFFFFF"/>
                </a:solidFill>
              </a14:hiddenFill>
            </a:ext>
          </a:extLst>
        </p:spPr>
      </p:pic>
      <p:pic>
        <p:nvPicPr>
          <p:cNvPr id="6164" name="Picture 20" descr="68 mille Images et Photos de Frustration sign Libres de Droits |  Shutterstock">
            <a:extLst>
              <a:ext uri="{FF2B5EF4-FFF2-40B4-BE49-F238E27FC236}">
                <a16:creationId xmlns:a16="http://schemas.microsoft.com/office/drawing/2014/main" id="{422FD39F-F9F6-A0BB-2D90-79DEDEC416E3}"/>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5107" t="15640" r="77268" b="22580"/>
          <a:stretch>
            <a:fillRect/>
          </a:stretch>
        </p:blipFill>
        <p:spPr bwMode="auto">
          <a:xfrm>
            <a:off x="4781744" y="5282367"/>
            <a:ext cx="1116495" cy="1263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64150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au 8">
            <a:extLst>
              <a:ext uri="{FF2B5EF4-FFF2-40B4-BE49-F238E27FC236}">
                <a16:creationId xmlns:a16="http://schemas.microsoft.com/office/drawing/2014/main" id="{7647FB35-798E-A6C2-7A16-57005F486366}"/>
              </a:ext>
            </a:extLst>
          </p:cNvPr>
          <p:cNvGraphicFramePr>
            <a:graphicFrameLocks noGrp="1"/>
          </p:cNvGraphicFramePr>
          <p:nvPr/>
        </p:nvGraphicFramePr>
        <p:xfrm>
          <a:off x="222123" y="674381"/>
          <a:ext cx="10260000" cy="6336000"/>
        </p:xfrm>
        <a:graphic>
          <a:graphicData uri="http://schemas.openxmlformats.org/drawingml/2006/table">
            <a:tbl>
              <a:tblPr firstRow="1" bandRow="1">
                <a:tableStyleId>{5C22544A-7EE6-4342-B048-85BDC9FD1C3A}</a:tableStyleId>
              </a:tblPr>
              <a:tblGrid>
                <a:gridCol w="2052000">
                  <a:extLst>
                    <a:ext uri="{9D8B030D-6E8A-4147-A177-3AD203B41FA5}">
                      <a16:colId xmlns:a16="http://schemas.microsoft.com/office/drawing/2014/main" val="1971878900"/>
                    </a:ext>
                  </a:extLst>
                </a:gridCol>
                <a:gridCol w="2052000">
                  <a:extLst>
                    <a:ext uri="{9D8B030D-6E8A-4147-A177-3AD203B41FA5}">
                      <a16:colId xmlns:a16="http://schemas.microsoft.com/office/drawing/2014/main" val="3698600805"/>
                    </a:ext>
                  </a:extLst>
                </a:gridCol>
                <a:gridCol w="2052000">
                  <a:extLst>
                    <a:ext uri="{9D8B030D-6E8A-4147-A177-3AD203B41FA5}">
                      <a16:colId xmlns:a16="http://schemas.microsoft.com/office/drawing/2014/main" val="3786522829"/>
                    </a:ext>
                  </a:extLst>
                </a:gridCol>
                <a:gridCol w="2052000">
                  <a:extLst>
                    <a:ext uri="{9D8B030D-6E8A-4147-A177-3AD203B41FA5}">
                      <a16:colId xmlns:a16="http://schemas.microsoft.com/office/drawing/2014/main" val="1398072921"/>
                    </a:ext>
                  </a:extLst>
                </a:gridCol>
                <a:gridCol w="2052000">
                  <a:extLst>
                    <a:ext uri="{9D8B030D-6E8A-4147-A177-3AD203B41FA5}">
                      <a16:colId xmlns:a16="http://schemas.microsoft.com/office/drawing/2014/main" val="379502649"/>
                    </a:ext>
                  </a:extLst>
                </a:gridCol>
              </a:tblGrid>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425935632"/>
                  </a:ext>
                </a:extLst>
              </a:tr>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283521965"/>
                  </a:ext>
                </a:extLst>
              </a:tr>
            </a:tbl>
          </a:graphicData>
        </a:graphic>
      </p:graphicFrame>
      <p:pic>
        <p:nvPicPr>
          <p:cNvPr id="6" name="Image 5">
            <a:extLst>
              <a:ext uri="{FF2B5EF4-FFF2-40B4-BE49-F238E27FC236}">
                <a16:creationId xmlns:a16="http://schemas.microsoft.com/office/drawing/2014/main" id="{9FF6FF97-C844-D852-8B19-A17C9D3EB7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12627" y="1656379"/>
            <a:ext cx="1875760" cy="1806448"/>
          </a:xfrm>
          <a:prstGeom prst="rect">
            <a:avLst/>
          </a:prstGeom>
        </p:spPr>
      </p:pic>
      <p:pic>
        <p:nvPicPr>
          <p:cNvPr id="32" name="Image 31">
            <a:extLst>
              <a:ext uri="{FF2B5EF4-FFF2-40B4-BE49-F238E27FC236}">
                <a16:creationId xmlns:a16="http://schemas.microsoft.com/office/drawing/2014/main" id="{7DB92A2A-866B-0A86-DED6-F02202B549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432271" y="1656379"/>
            <a:ext cx="1875760" cy="1806448"/>
          </a:xfrm>
          <a:prstGeom prst="rect">
            <a:avLst/>
          </a:prstGeom>
        </p:spPr>
      </p:pic>
      <p:pic>
        <p:nvPicPr>
          <p:cNvPr id="34" name="Image 33">
            <a:extLst>
              <a:ext uri="{FF2B5EF4-FFF2-40B4-BE49-F238E27FC236}">
                <a16:creationId xmlns:a16="http://schemas.microsoft.com/office/drawing/2014/main" id="{0A0E45CA-E2C3-B281-6AF5-BB914FEE5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8515701" y="1656379"/>
            <a:ext cx="1875760" cy="1806448"/>
          </a:xfrm>
          <a:prstGeom prst="rect">
            <a:avLst/>
          </a:prstGeom>
        </p:spPr>
      </p:pic>
      <p:pic>
        <p:nvPicPr>
          <p:cNvPr id="36" name="Image 35">
            <a:extLst>
              <a:ext uri="{FF2B5EF4-FFF2-40B4-BE49-F238E27FC236}">
                <a16:creationId xmlns:a16="http://schemas.microsoft.com/office/drawing/2014/main" id="{741F4C87-8E80-CF8E-0E2B-4D46AE1379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8494683" y="4804328"/>
            <a:ext cx="1875760" cy="1806448"/>
          </a:xfrm>
          <a:prstGeom prst="rect">
            <a:avLst/>
          </a:prstGeom>
        </p:spPr>
      </p:pic>
      <p:pic>
        <p:nvPicPr>
          <p:cNvPr id="37" name="Image 36">
            <a:extLst>
              <a:ext uri="{FF2B5EF4-FFF2-40B4-BE49-F238E27FC236}">
                <a16:creationId xmlns:a16="http://schemas.microsoft.com/office/drawing/2014/main" id="{F296CA69-07DD-E86C-65E4-F66ADC36C9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451354" y="4804328"/>
            <a:ext cx="1875760" cy="1806448"/>
          </a:xfrm>
          <a:prstGeom prst="rect">
            <a:avLst/>
          </a:prstGeom>
        </p:spPr>
      </p:pic>
      <p:pic>
        <p:nvPicPr>
          <p:cNvPr id="38" name="Image 37">
            <a:extLst>
              <a:ext uri="{FF2B5EF4-FFF2-40B4-BE49-F238E27FC236}">
                <a16:creationId xmlns:a16="http://schemas.microsoft.com/office/drawing/2014/main" id="{90DE9452-F872-31E8-A634-95EDB2DAF9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408025" y="4804328"/>
            <a:ext cx="1875760" cy="1806448"/>
          </a:xfrm>
          <a:prstGeom prst="rect">
            <a:avLst/>
          </a:prstGeom>
        </p:spPr>
      </p:pic>
      <p:pic>
        <p:nvPicPr>
          <p:cNvPr id="39" name="Image 38">
            <a:extLst>
              <a:ext uri="{FF2B5EF4-FFF2-40B4-BE49-F238E27FC236}">
                <a16:creationId xmlns:a16="http://schemas.microsoft.com/office/drawing/2014/main" id="{6AFE03B9-36DD-C46D-B3B6-193AE67DD4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392981" y="1656379"/>
            <a:ext cx="1875760" cy="1806448"/>
          </a:xfrm>
          <a:prstGeom prst="rect">
            <a:avLst/>
          </a:prstGeom>
        </p:spPr>
      </p:pic>
      <p:pic>
        <p:nvPicPr>
          <p:cNvPr id="40" name="Image 39">
            <a:extLst>
              <a:ext uri="{FF2B5EF4-FFF2-40B4-BE49-F238E27FC236}">
                <a16:creationId xmlns:a16="http://schemas.microsoft.com/office/drawing/2014/main" id="{D91E88DC-91A7-394B-67CC-0E68E6AE9C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53691" y="1656379"/>
            <a:ext cx="1875760" cy="1806448"/>
          </a:xfrm>
          <a:prstGeom prst="rect">
            <a:avLst/>
          </a:prstGeom>
        </p:spPr>
      </p:pic>
      <p:pic>
        <p:nvPicPr>
          <p:cNvPr id="41" name="Image 40">
            <a:extLst>
              <a:ext uri="{FF2B5EF4-FFF2-40B4-BE49-F238E27FC236}">
                <a16:creationId xmlns:a16="http://schemas.microsoft.com/office/drawing/2014/main" id="{FC46CAC4-C661-8C3C-5B4E-E47821AD5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76171" y="4804328"/>
            <a:ext cx="1875760" cy="1806448"/>
          </a:xfrm>
          <a:prstGeom prst="rect">
            <a:avLst/>
          </a:prstGeom>
        </p:spPr>
      </p:pic>
      <p:pic>
        <p:nvPicPr>
          <p:cNvPr id="42" name="Image 41">
            <a:extLst>
              <a:ext uri="{FF2B5EF4-FFF2-40B4-BE49-F238E27FC236}">
                <a16:creationId xmlns:a16="http://schemas.microsoft.com/office/drawing/2014/main" id="{85A244DC-CCD7-3936-0AC1-3227F3E5E1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12628" y="4804328"/>
            <a:ext cx="1875760" cy="1806448"/>
          </a:xfrm>
          <a:prstGeom prst="rect">
            <a:avLst/>
          </a:prstGeom>
        </p:spPr>
      </p:pic>
      <p:sp>
        <p:nvSpPr>
          <p:cNvPr id="3" name="ZoneTexte 2">
            <a:extLst>
              <a:ext uri="{FF2B5EF4-FFF2-40B4-BE49-F238E27FC236}">
                <a16:creationId xmlns:a16="http://schemas.microsoft.com/office/drawing/2014/main" id="{C523674F-EE3A-5518-72D6-0A00CD2EE58C}"/>
              </a:ext>
            </a:extLst>
          </p:cNvPr>
          <p:cNvSpPr txBox="1"/>
          <p:nvPr/>
        </p:nvSpPr>
        <p:spPr>
          <a:xfrm rot="10800000">
            <a:off x="294752" y="1000870"/>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5" name="ZoneTexte 4">
            <a:extLst>
              <a:ext uri="{FF2B5EF4-FFF2-40B4-BE49-F238E27FC236}">
                <a16:creationId xmlns:a16="http://schemas.microsoft.com/office/drawing/2014/main" id="{1B1B9C91-6FED-C0C8-847E-5CE3332F4570}"/>
              </a:ext>
            </a:extLst>
          </p:cNvPr>
          <p:cNvSpPr txBox="1"/>
          <p:nvPr/>
        </p:nvSpPr>
        <p:spPr>
          <a:xfrm rot="10800000">
            <a:off x="6443832"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7" name="ZoneTexte 6">
            <a:extLst>
              <a:ext uri="{FF2B5EF4-FFF2-40B4-BE49-F238E27FC236}">
                <a16:creationId xmlns:a16="http://schemas.microsoft.com/office/drawing/2014/main" id="{DDAD21BB-7A4D-B146-968A-32DB2A773299}"/>
              </a:ext>
            </a:extLst>
          </p:cNvPr>
          <p:cNvSpPr txBox="1"/>
          <p:nvPr/>
        </p:nvSpPr>
        <p:spPr>
          <a:xfrm rot="10800000">
            <a:off x="8508179"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18" name="ZoneTexte 17">
            <a:extLst>
              <a:ext uri="{FF2B5EF4-FFF2-40B4-BE49-F238E27FC236}">
                <a16:creationId xmlns:a16="http://schemas.microsoft.com/office/drawing/2014/main" id="{452089E0-9C08-7A0C-F614-29F583D0AA06}"/>
              </a:ext>
            </a:extLst>
          </p:cNvPr>
          <p:cNvSpPr txBox="1"/>
          <p:nvPr/>
        </p:nvSpPr>
        <p:spPr>
          <a:xfrm rot="10800000">
            <a:off x="312628" y="4134299"/>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19" name="ZoneTexte 18">
            <a:extLst>
              <a:ext uri="{FF2B5EF4-FFF2-40B4-BE49-F238E27FC236}">
                <a16:creationId xmlns:a16="http://schemas.microsoft.com/office/drawing/2014/main" id="{8177DA02-7CCA-3D4D-0957-DD3B939A15BA}"/>
              </a:ext>
            </a:extLst>
          </p:cNvPr>
          <p:cNvSpPr txBox="1"/>
          <p:nvPr/>
        </p:nvSpPr>
        <p:spPr>
          <a:xfrm rot="10800000">
            <a:off x="2378163"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0" name="ZoneTexte 19">
            <a:extLst>
              <a:ext uri="{FF2B5EF4-FFF2-40B4-BE49-F238E27FC236}">
                <a16:creationId xmlns:a16="http://schemas.microsoft.com/office/drawing/2014/main" id="{1DB3F90B-0013-AEFF-2452-D12EA1D5FC74}"/>
              </a:ext>
            </a:extLst>
          </p:cNvPr>
          <p:cNvSpPr txBox="1"/>
          <p:nvPr/>
        </p:nvSpPr>
        <p:spPr>
          <a:xfrm rot="10800000">
            <a:off x="4400503"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1" name="ZoneTexte 20">
            <a:extLst>
              <a:ext uri="{FF2B5EF4-FFF2-40B4-BE49-F238E27FC236}">
                <a16:creationId xmlns:a16="http://schemas.microsoft.com/office/drawing/2014/main" id="{486E869A-28FA-C8F0-FB5B-818ADE8C5C0D}"/>
              </a:ext>
            </a:extLst>
          </p:cNvPr>
          <p:cNvSpPr txBox="1"/>
          <p:nvPr/>
        </p:nvSpPr>
        <p:spPr>
          <a:xfrm rot="10800000">
            <a:off x="6443832"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2" name="ZoneTexte 21">
            <a:extLst>
              <a:ext uri="{FF2B5EF4-FFF2-40B4-BE49-F238E27FC236}">
                <a16:creationId xmlns:a16="http://schemas.microsoft.com/office/drawing/2014/main" id="{42BD61E9-E5CC-28BC-C035-EF21ABFC4F5B}"/>
              </a:ext>
            </a:extLst>
          </p:cNvPr>
          <p:cNvSpPr txBox="1"/>
          <p:nvPr/>
        </p:nvSpPr>
        <p:spPr>
          <a:xfrm rot="10800000">
            <a:off x="8528366" y="4149142"/>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3" name="ZoneTexte 22">
            <a:extLst>
              <a:ext uri="{FF2B5EF4-FFF2-40B4-BE49-F238E27FC236}">
                <a16:creationId xmlns:a16="http://schemas.microsoft.com/office/drawing/2014/main" id="{AC605444-2A3B-8E1A-A040-CE7077A498ED}"/>
              </a:ext>
            </a:extLst>
          </p:cNvPr>
          <p:cNvSpPr txBox="1"/>
          <p:nvPr/>
        </p:nvSpPr>
        <p:spPr>
          <a:xfrm rot="10800000">
            <a:off x="2357175" y="1001193"/>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4" name="ZoneTexte 23">
            <a:extLst>
              <a:ext uri="{FF2B5EF4-FFF2-40B4-BE49-F238E27FC236}">
                <a16:creationId xmlns:a16="http://schemas.microsoft.com/office/drawing/2014/main" id="{25AC0377-D6B3-8C56-4846-A0C0FFE86D31}"/>
              </a:ext>
            </a:extLst>
          </p:cNvPr>
          <p:cNvSpPr txBox="1"/>
          <p:nvPr/>
        </p:nvSpPr>
        <p:spPr>
          <a:xfrm rot="10800000">
            <a:off x="4392981" y="1002764"/>
            <a:ext cx="1890804" cy="338554"/>
          </a:xfrm>
          <a:prstGeom prst="rect">
            <a:avLst/>
          </a:prstGeom>
          <a:solidFill>
            <a:schemeClr val="bg1"/>
          </a:solidFill>
        </p:spPr>
        <p:txBody>
          <a:bodyPr wrap="square" rtlCol="0">
            <a:spAutoFit/>
          </a:bodyPr>
          <a:lstStyle/>
          <a:p>
            <a:pPr algn="ctr"/>
            <a:r>
              <a:rPr lang="fr-FR" sz="1600" dirty="0">
                <a:solidFill>
                  <a:schemeClr val="accent1">
                    <a:lumMod val="75000"/>
                  </a:schemeClr>
                </a:solidFill>
                <a:latin typeface="Arial Black" panose="020B0A04020102020204" pitchFamily="34" charset="0"/>
              </a:rPr>
              <a:t>3</a:t>
            </a:r>
            <a:r>
              <a:rPr lang="fr-FR" sz="1600" baseline="30000" dirty="0">
                <a:solidFill>
                  <a:schemeClr val="accent1">
                    <a:lumMod val="75000"/>
                  </a:schemeClr>
                </a:solidFill>
                <a:latin typeface="Arial Black" panose="020B0A04020102020204" pitchFamily="34" charset="0"/>
              </a:rPr>
              <a:t>e</a:t>
            </a:r>
            <a:r>
              <a:rPr lang="fr-FR" sz="1600" dirty="0">
                <a:solidFill>
                  <a:schemeClr val="accent1">
                    <a:lumMod val="75000"/>
                  </a:schemeClr>
                </a:solidFill>
                <a:latin typeface="Arial Black" panose="020B0A04020102020204" pitchFamily="34" charset="0"/>
              </a:rPr>
              <a:t> Voie</a:t>
            </a:r>
          </a:p>
        </p:txBody>
      </p:sp>
      <p:sp>
        <p:nvSpPr>
          <p:cNvPr id="25" name="Rectangle : coins arrondis 53">
            <a:extLst>
              <a:ext uri="{FF2B5EF4-FFF2-40B4-BE49-F238E27FC236}">
                <a16:creationId xmlns:a16="http://schemas.microsoft.com/office/drawing/2014/main" id="{6E3CDC7F-4727-6DF7-2AC2-204B151AFADE}"/>
              </a:ext>
            </a:extLst>
          </p:cNvPr>
          <p:cNvSpPr/>
          <p:nvPr/>
        </p:nvSpPr>
        <p:spPr>
          <a:xfrm>
            <a:off x="222123" y="3842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53">
            <a:extLst>
              <a:ext uri="{FF2B5EF4-FFF2-40B4-BE49-F238E27FC236}">
                <a16:creationId xmlns:a16="http://schemas.microsoft.com/office/drawing/2014/main" id="{6E3CDC7F-4727-6DF7-2AC2-204B151AFADE}"/>
              </a:ext>
            </a:extLst>
          </p:cNvPr>
          <p:cNvSpPr/>
          <p:nvPr/>
        </p:nvSpPr>
        <p:spPr>
          <a:xfrm>
            <a:off x="2284551" y="3835610"/>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oins arrondis 53">
            <a:extLst>
              <a:ext uri="{FF2B5EF4-FFF2-40B4-BE49-F238E27FC236}">
                <a16:creationId xmlns:a16="http://schemas.microsoft.com/office/drawing/2014/main" id="{6E3CDC7F-4727-6DF7-2AC2-204B151AFADE}"/>
              </a:ext>
            </a:extLst>
          </p:cNvPr>
          <p:cNvSpPr/>
          <p:nvPr/>
        </p:nvSpPr>
        <p:spPr>
          <a:xfrm>
            <a:off x="4333221" y="3835610"/>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53">
            <a:extLst>
              <a:ext uri="{FF2B5EF4-FFF2-40B4-BE49-F238E27FC236}">
                <a16:creationId xmlns:a16="http://schemas.microsoft.com/office/drawing/2014/main" id="{6E3CDC7F-4727-6DF7-2AC2-204B151AFADE}"/>
              </a:ext>
            </a:extLst>
          </p:cNvPr>
          <p:cNvSpPr/>
          <p:nvPr/>
        </p:nvSpPr>
        <p:spPr>
          <a:xfrm>
            <a:off x="4350098" y="674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53">
            <a:extLst>
              <a:ext uri="{FF2B5EF4-FFF2-40B4-BE49-F238E27FC236}">
                <a16:creationId xmlns:a16="http://schemas.microsoft.com/office/drawing/2014/main" id="{6E3CDC7F-4727-6DF7-2AC2-204B151AFADE}"/>
              </a:ext>
            </a:extLst>
          </p:cNvPr>
          <p:cNvSpPr/>
          <p:nvPr/>
        </p:nvSpPr>
        <p:spPr>
          <a:xfrm>
            <a:off x="6378590" y="687923"/>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 coins arrondis 53">
            <a:extLst>
              <a:ext uri="{FF2B5EF4-FFF2-40B4-BE49-F238E27FC236}">
                <a16:creationId xmlns:a16="http://schemas.microsoft.com/office/drawing/2014/main" id="{6E3CDC7F-4727-6DF7-2AC2-204B151AFADE}"/>
              </a:ext>
            </a:extLst>
          </p:cNvPr>
          <p:cNvSpPr/>
          <p:nvPr/>
        </p:nvSpPr>
        <p:spPr>
          <a:xfrm>
            <a:off x="6384782" y="3855923"/>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 coins arrondis 53">
            <a:extLst>
              <a:ext uri="{FF2B5EF4-FFF2-40B4-BE49-F238E27FC236}">
                <a16:creationId xmlns:a16="http://schemas.microsoft.com/office/drawing/2014/main" id="{6E3CDC7F-4727-6DF7-2AC2-204B151AFADE}"/>
              </a:ext>
            </a:extLst>
          </p:cNvPr>
          <p:cNvSpPr/>
          <p:nvPr/>
        </p:nvSpPr>
        <p:spPr>
          <a:xfrm>
            <a:off x="8442938" y="3842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 coins arrondis 53">
            <a:extLst>
              <a:ext uri="{FF2B5EF4-FFF2-40B4-BE49-F238E27FC236}">
                <a16:creationId xmlns:a16="http://schemas.microsoft.com/office/drawing/2014/main" id="{6E3CDC7F-4727-6DF7-2AC2-204B151AFADE}"/>
              </a:ext>
            </a:extLst>
          </p:cNvPr>
          <p:cNvSpPr/>
          <p:nvPr/>
        </p:nvSpPr>
        <p:spPr>
          <a:xfrm>
            <a:off x="8442938" y="674381"/>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53">
            <a:extLst>
              <a:ext uri="{FF2B5EF4-FFF2-40B4-BE49-F238E27FC236}">
                <a16:creationId xmlns:a16="http://schemas.microsoft.com/office/drawing/2014/main" id="{6E3CDC7F-4727-6DF7-2AC2-204B151AFADE}"/>
              </a:ext>
            </a:extLst>
          </p:cNvPr>
          <p:cNvSpPr/>
          <p:nvPr/>
        </p:nvSpPr>
        <p:spPr>
          <a:xfrm>
            <a:off x="233196" y="680344"/>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Rectangle : coins arrondis 53">
            <a:extLst>
              <a:ext uri="{FF2B5EF4-FFF2-40B4-BE49-F238E27FC236}">
                <a16:creationId xmlns:a16="http://schemas.microsoft.com/office/drawing/2014/main" id="{6E3CDC7F-4727-6DF7-2AC2-204B151AFADE}"/>
              </a:ext>
            </a:extLst>
          </p:cNvPr>
          <p:cNvSpPr/>
          <p:nvPr/>
        </p:nvSpPr>
        <p:spPr>
          <a:xfrm>
            <a:off x="2301144" y="660839"/>
            <a:ext cx="2021286" cy="3154458"/>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3486992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 coins arrondis 4">
            <a:extLst>
              <a:ext uri="{FF2B5EF4-FFF2-40B4-BE49-F238E27FC236}">
                <a16:creationId xmlns:a16="http://schemas.microsoft.com/office/drawing/2014/main" id="{BFD1A80B-8197-E571-8D1B-1BEF14374F1A}"/>
              </a:ext>
            </a:extLst>
          </p:cNvPr>
          <p:cNvSpPr/>
          <p:nvPr/>
        </p:nvSpPr>
        <p:spPr>
          <a:xfrm>
            <a:off x="2283019" y="628661"/>
            <a:ext cx="2022473" cy="3116850"/>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1" name="Rectangle : coins arrondis 3">
            <a:extLst>
              <a:ext uri="{FF2B5EF4-FFF2-40B4-BE49-F238E27FC236}">
                <a16:creationId xmlns:a16="http://schemas.microsoft.com/office/drawing/2014/main" id="{D8CB2914-2507-26E4-3983-F0FF3354ED63}"/>
              </a:ext>
            </a:extLst>
          </p:cNvPr>
          <p:cNvSpPr/>
          <p:nvPr/>
        </p:nvSpPr>
        <p:spPr>
          <a:xfrm>
            <a:off x="2462302" y="1208452"/>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2" name="Rectangle 5">
            <a:extLst>
              <a:ext uri="{FF2B5EF4-FFF2-40B4-BE49-F238E27FC236}">
                <a16:creationId xmlns:a16="http://schemas.microsoft.com/office/drawing/2014/main" id="{291D4021-8F01-23AC-D852-BD7EFD8172B4}"/>
              </a:ext>
            </a:extLst>
          </p:cNvPr>
          <p:cNvSpPr/>
          <p:nvPr/>
        </p:nvSpPr>
        <p:spPr>
          <a:xfrm>
            <a:off x="2433127" y="871352"/>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33" name="Image 6">
            <a:extLst>
              <a:ext uri="{FF2B5EF4-FFF2-40B4-BE49-F238E27FC236}">
                <a16:creationId xmlns:a16="http://schemas.microsoft.com/office/drawing/2014/main" id="{937E8C97-AFF3-96FE-92BE-B55FDA002AFE}"/>
              </a:ext>
            </a:extLst>
          </p:cNvPr>
          <p:cNvPicPr/>
          <p:nvPr/>
        </p:nvPicPr>
        <p:blipFill>
          <a:blip r:embed="rId2"/>
          <a:srcRect r="33455" b="16321"/>
          <a:stretch/>
        </p:blipFill>
        <p:spPr>
          <a:xfrm rot="10800000" flipH="1">
            <a:off x="3510808" y="735040"/>
            <a:ext cx="376563" cy="408723"/>
          </a:xfrm>
          <a:prstGeom prst="rect">
            <a:avLst/>
          </a:prstGeom>
          <a:ln w="0">
            <a:noFill/>
          </a:ln>
        </p:spPr>
      </p:pic>
      <p:sp>
        <p:nvSpPr>
          <p:cNvPr id="34" name="Rectangle : coins arrondis 4">
            <a:extLst>
              <a:ext uri="{FF2B5EF4-FFF2-40B4-BE49-F238E27FC236}">
                <a16:creationId xmlns:a16="http://schemas.microsoft.com/office/drawing/2014/main" id="{8193466D-243C-57FB-61F8-BDD86F996E56}"/>
              </a:ext>
            </a:extLst>
          </p:cNvPr>
          <p:cNvSpPr/>
          <p:nvPr/>
        </p:nvSpPr>
        <p:spPr>
          <a:xfrm>
            <a:off x="4334667" y="636023"/>
            <a:ext cx="2022473" cy="3109487"/>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5" name="Rectangle : coins arrondis 3">
            <a:extLst>
              <a:ext uri="{FF2B5EF4-FFF2-40B4-BE49-F238E27FC236}">
                <a16:creationId xmlns:a16="http://schemas.microsoft.com/office/drawing/2014/main" id="{67417E68-C5E9-0225-C7F0-8CEB92CF8FC2}"/>
              </a:ext>
            </a:extLst>
          </p:cNvPr>
          <p:cNvSpPr/>
          <p:nvPr/>
        </p:nvSpPr>
        <p:spPr>
          <a:xfrm>
            <a:off x="4557416" y="1174125"/>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6" name="Rectangle 5">
            <a:extLst>
              <a:ext uri="{FF2B5EF4-FFF2-40B4-BE49-F238E27FC236}">
                <a16:creationId xmlns:a16="http://schemas.microsoft.com/office/drawing/2014/main" id="{08F56EB3-3D9E-7578-83D9-08AAE09A1D2E}"/>
              </a:ext>
            </a:extLst>
          </p:cNvPr>
          <p:cNvSpPr/>
          <p:nvPr/>
        </p:nvSpPr>
        <p:spPr>
          <a:xfrm>
            <a:off x="4528241" y="837025"/>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37" name="Image 6">
            <a:extLst>
              <a:ext uri="{FF2B5EF4-FFF2-40B4-BE49-F238E27FC236}">
                <a16:creationId xmlns:a16="http://schemas.microsoft.com/office/drawing/2014/main" id="{2895C9AB-303A-721F-B52B-50A5A38778B3}"/>
              </a:ext>
            </a:extLst>
          </p:cNvPr>
          <p:cNvPicPr/>
          <p:nvPr/>
        </p:nvPicPr>
        <p:blipFill>
          <a:blip r:embed="rId2"/>
          <a:srcRect r="33455" b="16321"/>
          <a:stretch/>
        </p:blipFill>
        <p:spPr>
          <a:xfrm rot="10800000" flipH="1">
            <a:off x="5605922" y="700713"/>
            <a:ext cx="376563" cy="408723"/>
          </a:xfrm>
          <a:prstGeom prst="rect">
            <a:avLst/>
          </a:prstGeom>
          <a:ln w="0">
            <a:noFill/>
          </a:ln>
        </p:spPr>
      </p:pic>
      <p:sp>
        <p:nvSpPr>
          <p:cNvPr id="38" name="Rectangle : coins arrondis 4">
            <a:extLst>
              <a:ext uri="{FF2B5EF4-FFF2-40B4-BE49-F238E27FC236}">
                <a16:creationId xmlns:a16="http://schemas.microsoft.com/office/drawing/2014/main" id="{C10881F1-61B1-8763-DE9A-F799BA96DBB0}"/>
              </a:ext>
            </a:extLst>
          </p:cNvPr>
          <p:cNvSpPr/>
          <p:nvPr/>
        </p:nvSpPr>
        <p:spPr>
          <a:xfrm>
            <a:off x="6382379" y="628660"/>
            <a:ext cx="2045819" cy="3151177"/>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9" name="Rectangle : coins arrondis 3">
            <a:extLst>
              <a:ext uri="{FF2B5EF4-FFF2-40B4-BE49-F238E27FC236}">
                <a16:creationId xmlns:a16="http://schemas.microsoft.com/office/drawing/2014/main" id="{08A9BBD9-7D55-10B1-EA92-B2A5C87DD320}"/>
              </a:ext>
            </a:extLst>
          </p:cNvPr>
          <p:cNvSpPr/>
          <p:nvPr/>
        </p:nvSpPr>
        <p:spPr>
          <a:xfrm>
            <a:off x="6568448" y="1174125"/>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0" name="Rectangle 5">
            <a:extLst>
              <a:ext uri="{FF2B5EF4-FFF2-40B4-BE49-F238E27FC236}">
                <a16:creationId xmlns:a16="http://schemas.microsoft.com/office/drawing/2014/main" id="{AB7F01DA-F71E-9001-A4F8-72A4FFE68418}"/>
              </a:ext>
            </a:extLst>
          </p:cNvPr>
          <p:cNvSpPr/>
          <p:nvPr/>
        </p:nvSpPr>
        <p:spPr>
          <a:xfrm>
            <a:off x="6539273" y="837025"/>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41" name="Image 6">
            <a:extLst>
              <a:ext uri="{FF2B5EF4-FFF2-40B4-BE49-F238E27FC236}">
                <a16:creationId xmlns:a16="http://schemas.microsoft.com/office/drawing/2014/main" id="{2D4AD630-DD99-343B-B8DE-ACEA508F5DE4}"/>
              </a:ext>
            </a:extLst>
          </p:cNvPr>
          <p:cNvPicPr/>
          <p:nvPr/>
        </p:nvPicPr>
        <p:blipFill>
          <a:blip r:embed="rId2"/>
          <a:srcRect r="33455" b="16321"/>
          <a:stretch/>
        </p:blipFill>
        <p:spPr>
          <a:xfrm rot="10800000" flipH="1">
            <a:off x="7616954" y="700713"/>
            <a:ext cx="376563" cy="408723"/>
          </a:xfrm>
          <a:prstGeom prst="rect">
            <a:avLst/>
          </a:prstGeom>
          <a:ln w="0">
            <a:noFill/>
          </a:ln>
        </p:spPr>
      </p:pic>
      <p:sp>
        <p:nvSpPr>
          <p:cNvPr id="46" name="Rectangle : coins arrondis 4">
            <a:extLst>
              <a:ext uri="{FF2B5EF4-FFF2-40B4-BE49-F238E27FC236}">
                <a16:creationId xmlns:a16="http://schemas.microsoft.com/office/drawing/2014/main" id="{C228A28A-5B57-1EDB-794F-F0EBB9824D9C}"/>
              </a:ext>
            </a:extLst>
          </p:cNvPr>
          <p:cNvSpPr/>
          <p:nvPr/>
        </p:nvSpPr>
        <p:spPr>
          <a:xfrm>
            <a:off x="239963" y="636023"/>
            <a:ext cx="1998412" cy="3109487"/>
          </a:xfrm>
          <a:prstGeom prst="roundRect">
            <a:avLst>
              <a:gd name="adj" fmla="val 16667"/>
            </a:avLst>
          </a:prstGeom>
          <a:solidFill>
            <a:srgbClr val="FF000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7" name="Rectangle : coins arrondis 3">
            <a:extLst>
              <a:ext uri="{FF2B5EF4-FFF2-40B4-BE49-F238E27FC236}">
                <a16:creationId xmlns:a16="http://schemas.microsoft.com/office/drawing/2014/main" id="{BF00B718-12DB-AA17-EC4F-068DF6B753C8}"/>
              </a:ext>
            </a:extLst>
          </p:cNvPr>
          <p:cNvSpPr/>
          <p:nvPr/>
        </p:nvSpPr>
        <p:spPr>
          <a:xfrm>
            <a:off x="438651" y="1174125"/>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8" name="Rectangle 5">
            <a:extLst>
              <a:ext uri="{FF2B5EF4-FFF2-40B4-BE49-F238E27FC236}">
                <a16:creationId xmlns:a16="http://schemas.microsoft.com/office/drawing/2014/main" id="{2B0713F0-7774-BF5E-6721-12A1BDF54686}"/>
              </a:ext>
            </a:extLst>
          </p:cNvPr>
          <p:cNvSpPr/>
          <p:nvPr/>
        </p:nvSpPr>
        <p:spPr>
          <a:xfrm>
            <a:off x="409476" y="837025"/>
            <a:ext cx="1080584" cy="33710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fr-FR" sz="1600" b="0" strike="noStrike" spc="-1" dirty="0">
                <a:solidFill>
                  <a:srgbClr val="000000"/>
                </a:solidFill>
                <a:latin typeface="Franklin Gothic Heavy"/>
                <a:ea typeface="DejaVu Sans"/>
              </a:rPr>
              <a:t>7. Freins</a:t>
            </a:r>
            <a:endParaRPr lang="fr-FR" sz="1600" b="0" strike="noStrike" spc="-1" dirty="0">
              <a:latin typeface="Arial"/>
            </a:endParaRPr>
          </a:p>
        </p:txBody>
      </p:sp>
      <p:pic>
        <p:nvPicPr>
          <p:cNvPr id="49" name="Image 6">
            <a:extLst>
              <a:ext uri="{FF2B5EF4-FFF2-40B4-BE49-F238E27FC236}">
                <a16:creationId xmlns:a16="http://schemas.microsoft.com/office/drawing/2014/main" id="{027EE2AE-166A-A50F-85F3-057375E7EB59}"/>
              </a:ext>
            </a:extLst>
          </p:cNvPr>
          <p:cNvPicPr/>
          <p:nvPr/>
        </p:nvPicPr>
        <p:blipFill>
          <a:blip r:embed="rId2"/>
          <a:srcRect r="33455" b="16321"/>
          <a:stretch/>
        </p:blipFill>
        <p:spPr>
          <a:xfrm rot="10800000" flipH="1">
            <a:off x="1487157" y="700713"/>
            <a:ext cx="376563" cy="408723"/>
          </a:xfrm>
          <a:prstGeom prst="rect">
            <a:avLst/>
          </a:prstGeom>
          <a:ln w="0">
            <a:noFill/>
          </a:ln>
        </p:spPr>
      </p:pic>
      <p:pic>
        <p:nvPicPr>
          <p:cNvPr id="50" name="Image 4">
            <a:extLst>
              <a:ext uri="{FF2B5EF4-FFF2-40B4-BE49-F238E27FC236}">
                <a16:creationId xmlns:a16="http://schemas.microsoft.com/office/drawing/2014/main" id="{8E1988AD-37DA-E435-2119-783A4EEE03AD}"/>
              </a:ext>
            </a:extLst>
          </p:cNvPr>
          <p:cNvPicPr/>
          <p:nvPr/>
        </p:nvPicPr>
        <p:blipFill>
          <a:blip r:embed="rId3"/>
          <a:srcRect l="8669" t="25425" r="24984" b="41943"/>
          <a:stretch>
            <a:fillRect/>
          </a:stretch>
        </p:blipFill>
        <p:spPr>
          <a:xfrm rot="16200000">
            <a:off x="8207147" y="1546650"/>
            <a:ext cx="2495263" cy="1689486"/>
          </a:xfrm>
          <a:prstGeom prst="rect">
            <a:avLst/>
          </a:prstGeom>
          <a:ln w="0">
            <a:noFill/>
          </a:ln>
        </p:spPr>
      </p:pic>
      <p:sp>
        <p:nvSpPr>
          <p:cNvPr id="51" name="Rectangle : coins arrondis 50">
            <a:extLst>
              <a:ext uri="{FF2B5EF4-FFF2-40B4-BE49-F238E27FC236}">
                <a16:creationId xmlns:a16="http://schemas.microsoft.com/office/drawing/2014/main" id="{3D601130-36F4-3159-D6C9-2A6E89EB60BC}"/>
              </a:ext>
            </a:extLst>
          </p:cNvPr>
          <p:cNvSpPr/>
          <p:nvPr/>
        </p:nvSpPr>
        <p:spPr>
          <a:xfrm>
            <a:off x="8457373" y="638261"/>
            <a:ext cx="2001520" cy="3131973"/>
          </a:xfrm>
          <a:prstGeom prst="round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Rectangle : coins arrondis 53">
            <a:extLst>
              <a:ext uri="{FF2B5EF4-FFF2-40B4-BE49-F238E27FC236}">
                <a16:creationId xmlns:a16="http://schemas.microsoft.com/office/drawing/2014/main" id="{6E3CDC7F-4727-6DF7-2AC2-204B151AFADE}"/>
              </a:ext>
            </a:extLst>
          </p:cNvPr>
          <p:cNvSpPr/>
          <p:nvPr/>
        </p:nvSpPr>
        <p:spPr>
          <a:xfrm>
            <a:off x="215907" y="3779837"/>
            <a:ext cx="2037936" cy="3184820"/>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5" name="Image 4">
            <a:extLst>
              <a:ext uri="{FF2B5EF4-FFF2-40B4-BE49-F238E27FC236}">
                <a16:creationId xmlns:a16="http://schemas.microsoft.com/office/drawing/2014/main" id="{146827B7-3D27-0DC5-26BC-7FA0FB10405C}"/>
              </a:ext>
            </a:extLst>
          </p:cNvPr>
          <p:cNvPicPr/>
          <p:nvPr/>
        </p:nvPicPr>
        <p:blipFill>
          <a:blip r:embed="rId4"/>
          <a:srcRect l="9288" t="58895" r="23526" b="8028"/>
          <a:stretch>
            <a:fillRect/>
          </a:stretch>
        </p:blipFill>
        <p:spPr>
          <a:xfrm rot="16200000">
            <a:off x="2064525" y="4712751"/>
            <a:ext cx="2478144" cy="1740940"/>
          </a:xfrm>
          <a:prstGeom prst="rect">
            <a:avLst/>
          </a:prstGeom>
          <a:ln w="0">
            <a:noFill/>
          </a:ln>
        </p:spPr>
      </p:pic>
      <p:sp>
        <p:nvSpPr>
          <p:cNvPr id="56" name="Rectangle : coins arrondis 55">
            <a:extLst>
              <a:ext uri="{FF2B5EF4-FFF2-40B4-BE49-F238E27FC236}">
                <a16:creationId xmlns:a16="http://schemas.microsoft.com/office/drawing/2014/main" id="{41705354-1A90-3781-22F2-EA5CCD6DA97A}"/>
              </a:ext>
            </a:extLst>
          </p:cNvPr>
          <p:cNvSpPr/>
          <p:nvPr/>
        </p:nvSpPr>
        <p:spPr>
          <a:xfrm>
            <a:off x="2283018" y="3779837"/>
            <a:ext cx="2012594" cy="3178911"/>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Rectangle : coins arrondis 57">
            <a:extLst>
              <a:ext uri="{FF2B5EF4-FFF2-40B4-BE49-F238E27FC236}">
                <a16:creationId xmlns:a16="http://schemas.microsoft.com/office/drawing/2014/main" id="{6613486F-3CB6-E95B-9D15-8D8000619225}"/>
              </a:ext>
            </a:extLst>
          </p:cNvPr>
          <p:cNvSpPr/>
          <p:nvPr/>
        </p:nvSpPr>
        <p:spPr>
          <a:xfrm>
            <a:off x="4324786" y="3780583"/>
            <a:ext cx="2032354" cy="3148550"/>
          </a:xfrm>
          <a:prstGeom prst="roundRect">
            <a:avLst/>
          </a:prstGeom>
          <a:solidFill>
            <a:schemeClr val="accent6">
              <a:lumMod val="60000"/>
              <a:lumOff val="40000"/>
            </a:schemeClr>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ZoneTexte 1">
            <a:extLst>
              <a:ext uri="{FF2B5EF4-FFF2-40B4-BE49-F238E27FC236}">
                <a16:creationId xmlns:a16="http://schemas.microsoft.com/office/drawing/2014/main" id="{FDE56085-B0B9-B251-8EBE-F5FC721F0E8A}"/>
              </a:ext>
            </a:extLst>
          </p:cNvPr>
          <p:cNvSpPr txBox="1"/>
          <p:nvPr/>
        </p:nvSpPr>
        <p:spPr>
          <a:xfrm>
            <a:off x="6544432" y="1441391"/>
            <a:ext cx="1676356" cy="492443"/>
          </a:xfrm>
          <a:prstGeom prst="rect">
            <a:avLst/>
          </a:prstGeom>
          <a:noFill/>
        </p:spPr>
        <p:txBody>
          <a:bodyPr wrap="none" rtlCol="0">
            <a:spAutoFit/>
          </a:bodyPr>
          <a:lstStyle/>
          <a:p>
            <a:r>
              <a:rPr lang="fr-FR" sz="1400" dirty="0">
                <a:latin typeface="Arial Black" panose="020B0A04020102020204" pitchFamily="34" charset="0"/>
              </a:rPr>
              <a:t>Mes difficultés</a:t>
            </a:r>
          </a:p>
          <a:p>
            <a:r>
              <a:rPr lang="fr-FR" sz="1200" dirty="0">
                <a:latin typeface="Arial Black" panose="020B0A04020102020204" pitchFamily="34" charset="0"/>
              </a:rPr>
              <a:t>Phobies scolaires</a:t>
            </a:r>
          </a:p>
        </p:txBody>
      </p:sp>
      <p:sp>
        <p:nvSpPr>
          <p:cNvPr id="3" name="ZoneTexte 2">
            <a:extLst>
              <a:ext uri="{FF2B5EF4-FFF2-40B4-BE49-F238E27FC236}">
                <a16:creationId xmlns:a16="http://schemas.microsoft.com/office/drawing/2014/main" id="{F48CFCA1-64C3-E0CE-DFE0-82ECACB96683}"/>
              </a:ext>
            </a:extLst>
          </p:cNvPr>
          <p:cNvSpPr txBox="1"/>
          <p:nvPr/>
        </p:nvSpPr>
        <p:spPr>
          <a:xfrm>
            <a:off x="4571300" y="1456846"/>
            <a:ext cx="1584216" cy="307777"/>
          </a:xfrm>
          <a:prstGeom prst="rect">
            <a:avLst/>
          </a:prstGeom>
          <a:noFill/>
        </p:spPr>
        <p:txBody>
          <a:bodyPr wrap="none" rtlCol="0">
            <a:spAutoFit/>
          </a:bodyPr>
          <a:lstStyle/>
          <a:p>
            <a:r>
              <a:rPr lang="fr-FR" sz="1400" dirty="0">
                <a:latin typeface="Arial Black" panose="020B0A04020102020204" pitchFamily="34" charset="0"/>
              </a:rPr>
              <a:t>Mes absences</a:t>
            </a:r>
          </a:p>
        </p:txBody>
      </p:sp>
      <p:sp>
        <p:nvSpPr>
          <p:cNvPr id="4" name="ZoneTexte 3">
            <a:extLst>
              <a:ext uri="{FF2B5EF4-FFF2-40B4-BE49-F238E27FC236}">
                <a16:creationId xmlns:a16="http://schemas.microsoft.com/office/drawing/2014/main" id="{B3540DB0-71C8-FDD8-5272-8536F442BD00}"/>
              </a:ext>
            </a:extLst>
          </p:cNvPr>
          <p:cNvSpPr txBox="1"/>
          <p:nvPr/>
        </p:nvSpPr>
        <p:spPr>
          <a:xfrm>
            <a:off x="2499586" y="1610734"/>
            <a:ext cx="1558953" cy="276999"/>
          </a:xfrm>
          <a:prstGeom prst="rect">
            <a:avLst/>
          </a:prstGeom>
          <a:noFill/>
        </p:spPr>
        <p:txBody>
          <a:bodyPr wrap="none" rtlCol="0">
            <a:spAutoFit/>
          </a:bodyPr>
          <a:lstStyle/>
          <a:p>
            <a:r>
              <a:rPr lang="fr-FR" sz="1200" dirty="0">
                <a:latin typeface="Arial Black" panose="020B0A04020102020204" pitchFamily="34" charset="0"/>
              </a:rPr>
              <a:t>Mes bavardages</a:t>
            </a:r>
          </a:p>
        </p:txBody>
      </p:sp>
      <p:sp>
        <p:nvSpPr>
          <p:cNvPr id="6" name="ZoneTexte 5">
            <a:extLst>
              <a:ext uri="{FF2B5EF4-FFF2-40B4-BE49-F238E27FC236}">
                <a16:creationId xmlns:a16="http://schemas.microsoft.com/office/drawing/2014/main" id="{DFD4225D-5D87-29EE-76E1-C33844900D90}"/>
              </a:ext>
            </a:extLst>
          </p:cNvPr>
          <p:cNvSpPr txBox="1"/>
          <p:nvPr/>
        </p:nvSpPr>
        <p:spPr>
          <a:xfrm>
            <a:off x="470369" y="1349857"/>
            <a:ext cx="1537600" cy="461665"/>
          </a:xfrm>
          <a:prstGeom prst="rect">
            <a:avLst/>
          </a:prstGeom>
          <a:noFill/>
        </p:spPr>
        <p:txBody>
          <a:bodyPr wrap="none" rtlCol="0">
            <a:spAutoFit/>
          </a:bodyPr>
          <a:lstStyle/>
          <a:p>
            <a:r>
              <a:rPr lang="fr-FR" sz="2400" dirty="0">
                <a:latin typeface="Impact" panose="020B0806030902050204" pitchFamily="34" charset="0"/>
              </a:rPr>
              <a:t>Les écrans</a:t>
            </a:r>
          </a:p>
        </p:txBody>
      </p:sp>
      <p:pic>
        <p:nvPicPr>
          <p:cNvPr id="7170" name="Picture 2" descr="435 mille Images et Photos de Mobile phone call icon Libres de Droits |  Shutterstock">
            <a:extLst>
              <a:ext uri="{FF2B5EF4-FFF2-40B4-BE49-F238E27FC236}">
                <a16:creationId xmlns:a16="http://schemas.microsoft.com/office/drawing/2014/main" id="{8796C30F-F8DB-49C2-2393-89F116CDD18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280" t="5216" r="32842" b="15498"/>
          <a:stretch>
            <a:fillRect/>
          </a:stretch>
        </p:blipFill>
        <p:spPr bwMode="auto">
          <a:xfrm>
            <a:off x="559399" y="1967829"/>
            <a:ext cx="1269302" cy="1206684"/>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Bavard : plus de 90 mille illustrations et dessins de stock libres de droits  proposés sous licence | Shutterstock">
            <a:extLst>
              <a:ext uri="{FF2B5EF4-FFF2-40B4-BE49-F238E27FC236}">
                <a16:creationId xmlns:a16="http://schemas.microsoft.com/office/drawing/2014/main" id="{945741EA-9BFA-6C19-FA3D-C80CF8E8A4B6}"/>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5671" t="23861" r="18408" b="15659"/>
          <a:stretch>
            <a:fillRect/>
          </a:stretch>
        </p:blipFill>
        <p:spPr bwMode="auto">
          <a:xfrm>
            <a:off x="2651381" y="2112264"/>
            <a:ext cx="1179083" cy="1081780"/>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4,7 mille Images et Photos de Travail absent Libres de Droits | Shutterstock">
            <a:extLst>
              <a:ext uri="{FF2B5EF4-FFF2-40B4-BE49-F238E27FC236}">
                <a16:creationId xmlns:a16="http://schemas.microsoft.com/office/drawing/2014/main" id="{2F5EBDEF-1737-925B-5D97-6BE15FB643AA}"/>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0709" t="17606" r="9044" b="24438"/>
          <a:stretch>
            <a:fillRect/>
          </a:stretch>
        </p:blipFill>
        <p:spPr bwMode="auto">
          <a:xfrm>
            <a:off x="4611805" y="2220414"/>
            <a:ext cx="1479306" cy="842662"/>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Dépressif : plus de 3,5 millions illustrations et dessins de stock libres  de droits proposés sous licence | Shutterstock">
            <a:extLst>
              <a:ext uri="{FF2B5EF4-FFF2-40B4-BE49-F238E27FC236}">
                <a16:creationId xmlns:a16="http://schemas.microsoft.com/office/drawing/2014/main" id="{012D3F1E-6FC3-72F8-35E8-450C7730C125}"/>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494" t="70702" r="83746" b="8477"/>
          <a:stretch>
            <a:fillRect/>
          </a:stretch>
        </p:blipFill>
        <p:spPr bwMode="auto">
          <a:xfrm>
            <a:off x="6733288" y="2093483"/>
            <a:ext cx="1307144" cy="1236197"/>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a:extLst>
              <a:ext uri="{FF2B5EF4-FFF2-40B4-BE49-F238E27FC236}">
                <a16:creationId xmlns:a16="http://schemas.microsoft.com/office/drawing/2014/main" id="{7E0DB929-F940-859C-D9B5-49C9560C4255}"/>
              </a:ext>
            </a:extLst>
          </p:cNvPr>
          <p:cNvSpPr txBox="1"/>
          <p:nvPr/>
        </p:nvSpPr>
        <p:spPr>
          <a:xfrm>
            <a:off x="541581" y="3858034"/>
            <a:ext cx="1417376" cy="584775"/>
          </a:xfrm>
          <a:prstGeom prst="rect">
            <a:avLst/>
          </a:prstGeom>
          <a:noFill/>
        </p:spPr>
        <p:txBody>
          <a:bodyPr wrap="none" rtlCol="0">
            <a:spAutoFit/>
          </a:bodyPr>
          <a:lstStyle/>
          <a:p>
            <a:r>
              <a:rPr lang="fr-FR" sz="3200" b="1" dirty="0">
                <a:latin typeface="Chiller" panose="04020404031007020602" pitchFamily="82" charset="0"/>
              </a:rPr>
              <a:t>Malchance</a:t>
            </a:r>
          </a:p>
        </p:txBody>
      </p:sp>
      <p:sp>
        <p:nvSpPr>
          <p:cNvPr id="8" name="Rectangle : coins arrondis 3">
            <a:extLst>
              <a:ext uri="{FF2B5EF4-FFF2-40B4-BE49-F238E27FC236}">
                <a16:creationId xmlns:a16="http://schemas.microsoft.com/office/drawing/2014/main" id="{DC30EA8A-8F01-AEB7-C55B-72FE181AE37D}"/>
              </a:ext>
            </a:extLst>
          </p:cNvPr>
          <p:cNvSpPr/>
          <p:nvPr/>
        </p:nvSpPr>
        <p:spPr>
          <a:xfrm>
            <a:off x="450681" y="4404395"/>
            <a:ext cx="1576976" cy="2432303"/>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pic>
        <p:nvPicPr>
          <p:cNvPr id="53" name="Image 52">
            <a:extLst>
              <a:ext uri="{FF2B5EF4-FFF2-40B4-BE49-F238E27FC236}">
                <a16:creationId xmlns:a16="http://schemas.microsoft.com/office/drawing/2014/main" id="{1FE2CE8E-3666-BCFB-8B21-874B6B9BCA61}"/>
              </a:ext>
            </a:extLst>
          </p:cNvPr>
          <p:cNvPicPr>
            <a:picLocks noChangeAspect="1"/>
          </p:cNvPicPr>
          <p:nvPr/>
        </p:nvPicPr>
        <p:blipFill>
          <a:blip r:embed="rId9"/>
          <a:srcRect l="23065" t="28543" r="17328" b="29590"/>
          <a:stretch>
            <a:fillRect/>
          </a:stretch>
        </p:blipFill>
        <p:spPr>
          <a:xfrm>
            <a:off x="470369" y="4766596"/>
            <a:ext cx="1488588" cy="1638400"/>
          </a:xfrm>
          <a:prstGeom prst="rect">
            <a:avLst/>
          </a:prstGeom>
        </p:spPr>
      </p:pic>
      <p:sp>
        <p:nvSpPr>
          <p:cNvPr id="10" name="ZoneTexte 9">
            <a:extLst>
              <a:ext uri="{FF2B5EF4-FFF2-40B4-BE49-F238E27FC236}">
                <a16:creationId xmlns:a16="http://schemas.microsoft.com/office/drawing/2014/main" id="{7DB404CE-D347-13A0-1CBA-4ECBDDFBC5EA}"/>
              </a:ext>
            </a:extLst>
          </p:cNvPr>
          <p:cNvSpPr txBox="1"/>
          <p:nvPr/>
        </p:nvSpPr>
        <p:spPr>
          <a:xfrm>
            <a:off x="2706725" y="3963127"/>
            <a:ext cx="1196161" cy="369332"/>
          </a:xfrm>
          <a:prstGeom prst="rect">
            <a:avLst/>
          </a:prstGeom>
          <a:noFill/>
        </p:spPr>
        <p:txBody>
          <a:bodyPr wrap="none" rtlCol="0">
            <a:spAutoFit/>
          </a:bodyPr>
          <a:lstStyle/>
          <a:p>
            <a:r>
              <a:rPr lang="fr-FR" dirty="0">
                <a:latin typeface="Aharoni" panose="02010803020104030203" pitchFamily="2" charset="-79"/>
                <a:cs typeface="Aharoni" panose="02010803020104030203" pitchFamily="2" charset="-79"/>
              </a:rPr>
              <a:t>SECOURS</a:t>
            </a:r>
          </a:p>
        </p:txBody>
      </p:sp>
      <p:sp>
        <p:nvSpPr>
          <p:cNvPr id="11" name="ZoneTexte 10">
            <a:extLst>
              <a:ext uri="{FF2B5EF4-FFF2-40B4-BE49-F238E27FC236}">
                <a16:creationId xmlns:a16="http://schemas.microsoft.com/office/drawing/2014/main" id="{50601621-CFAD-BC20-E98C-8EE9F97F9E33}"/>
              </a:ext>
            </a:extLst>
          </p:cNvPr>
          <p:cNvSpPr txBox="1"/>
          <p:nvPr/>
        </p:nvSpPr>
        <p:spPr>
          <a:xfrm>
            <a:off x="4460829" y="3965822"/>
            <a:ext cx="1781257" cy="307777"/>
          </a:xfrm>
          <a:prstGeom prst="rect">
            <a:avLst/>
          </a:prstGeom>
          <a:noFill/>
        </p:spPr>
        <p:txBody>
          <a:bodyPr wrap="none" rtlCol="0">
            <a:spAutoFit/>
          </a:bodyPr>
          <a:lstStyle/>
          <a:p>
            <a:r>
              <a:rPr lang="fr-FR" sz="1400" dirty="0" err="1">
                <a:latin typeface="Goudy Stout" panose="0202090407030B020401" pitchFamily="18" charset="0"/>
              </a:rPr>
              <a:t>IMPReVU</a:t>
            </a:r>
            <a:endParaRPr lang="fr-FR" sz="1400" dirty="0">
              <a:latin typeface="Goudy Stout" panose="0202090407030B020401" pitchFamily="18" charset="0"/>
            </a:endParaRPr>
          </a:p>
        </p:txBody>
      </p:sp>
      <p:pic>
        <p:nvPicPr>
          <p:cNvPr id="57" name="Image 4">
            <a:extLst>
              <a:ext uri="{FF2B5EF4-FFF2-40B4-BE49-F238E27FC236}">
                <a16:creationId xmlns:a16="http://schemas.microsoft.com/office/drawing/2014/main" id="{2581C3F6-338E-F89C-0C39-3A9AE281073C}"/>
              </a:ext>
            </a:extLst>
          </p:cNvPr>
          <p:cNvPicPr/>
          <p:nvPr/>
        </p:nvPicPr>
        <p:blipFill>
          <a:blip r:embed="rId10"/>
          <a:srcRect l="9446" t="19031" r="25485" b="48696"/>
          <a:stretch>
            <a:fillRect/>
          </a:stretch>
        </p:blipFill>
        <p:spPr>
          <a:xfrm rot="16200000">
            <a:off x="4120234" y="4666239"/>
            <a:ext cx="2463521" cy="1819338"/>
          </a:xfrm>
          <a:prstGeom prst="rect">
            <a:avLst/>
          </a:prstGeom>
          <a:ln w="0">
            <a:noFill/>
          </a:ln>
        </p:spPr>
      </p:pic>
      <p:sp>
        <p:nvSpPr>
          <p:cNvPr id="12" name="Rectangle : coins arrondis 11">
            <a:extLst>
              <a:ext uri="{FF2B5EF4-FFF2-40B4-BE49-F238E27FC236}">
                <a16:creationId xmlns:a16="http://schemas.microsoft.com/office/drawing/2014/main" id="{886ACE08-5A8C-646F-5322-26DAFBE8696A}"/>
              </a:ext>
            </a:extLst>
          </p:cNvPr>
          <p:cNvSpPr/>
          <p:nvPr/>
        </p:nvSpPr>
        <p:spPr>
          <a:xfrm>
            <a:off x="4442325" y="4344147"/>
            <a:ext cx="1819336" cy="2463522"/>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310BE3FC-702C-2AB9-3478-84EAD35E3FCE}"/>
              </a:ext>
            </a:extLst>
          </p:cNvPr>
          <p:cNvSpPr txBox="1"/>
          <p:nvPr/>
        </p:nvSpPr>
        <p:spPr>
          <a:xfrm>
            <a:off x="8777990" y="761496"/>
            <a:ext cx="1353576" cy="400110"/>
          </a:xfrm>
          <a:prstGeom prst="rect">
            <a:avLst/>
          </a:prstGeom>
          <a:noFill/>
        </p:spPr>
        <p:txBody>
          <a:bodyPr wrap="none" rtlCol="0">
            <a:spAutoFit/>
          </a:bodyPr>
          <a:lstStyle/>
          <a:p>
            <a:r>
              <a:rPr lang="fr-FR" sz="2000" b="1" dirty="0">
                <a:latin typeface="Copperplate Gothic Light" panose="020E0507020206020404" pitchFamily="34" charset="0"/>
              </a:rPr>
              <a:t>JOCKER</a:t>
            </a:r>
          </a:p>
        </p:txBody>
      </p:sp>
    </p:spTree>
    <p:extLst>
      <p:ext uri="{BB962C8B-B14F-4D97-AF65-F5344CB8AC3E}">
        <p14:creationId xmlns:p14="http://schemas.microsoft.com/office/powerpoint/2010/main" val="2710483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 coins arrondis 2"/>
          <p:cNvSpPr/>
          <p:nvPr/>
        </p:nvSpPr>
        <p:spPr>
          <a:xfrm>
            <a:off x="261853" y="3809568"/>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 name="Rectangle : coins arrondis 2"/>
          <p:cNvSpPr/>
          <p:nvPr/>
        </p:nvSpPr>
        <p:spPr>
          <a:xfrm>
            <a:off x="2309946" y="3784252"/>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 name="Rectangle : coins arrondis 2"/>
          <p:cNvSpPr/>
          <p:nvPr/>
        </p:nvSpPr>
        <p:spPr>
          <a:xfrm>
            <a:off x="8457389" y="632693"/>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7" name="Rectangle : coins arrondis 2"/>
          <p:cNvSpPr/>
          <p:nvPr/>
        </p:nvSpPr>
        <p:spPr>
          <a:xfrm>
            <a:off x="6409296" y="632694"/>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8" name="Rectangle : coins arrondis 2"/>
          <p:cNvSpPr/>
          <p:nvPr/>
        </p:nvSpPr>
        <p:spPr>
          <a:xfrm>
            <a:off x="4344833" y="643440"/>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9" name="Rectangle : coins arrondis 2"/>
          <p:cNvSpPr/>
          <p:nvPr/>
        </p:nvSpPr>
        <p:spPr>
          <a:xfrm>
            <a:off x="2297983" y="649897"/>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0" name="Rectangle : coins arrondis 2"/>
          <p:cNvSpPr/>
          <p:nvPr/>
        </p:nvSpPr>
        <p:spPr>
          <a:xfrm>
            <a:off x="261853" y="656921"/>
            <a:ext cx="2002146" cy="3152647"/>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1" name="Rectangle : coins arrondis 3"/>
          <p:cNvSpPr/>
          <p:nvPr/>
        </p:nvSpPr>
        <p:spPr>
          <a:xfrm>
            <a:off x="421859" y="4485636"/>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2" name="Rectangle : coins arrondis 3"/>
          <p:cNvSpPr/>
          <p:nvPr/>
        </p:nvSpPr>
        <p:spPr>
          <a:xfrm>
            <a:off x="8619073" y="1332985"/>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3" name="Rectangle : coins arrondis 3"/>
          <p:cNvSpPr/>
          <p:nvPr/>
        </p:nvSpPr>
        <p:spPr>
          <a:xfrm>
            <a:off x="6570980" y="1324261"/>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4" name="Rectangle : coins arrondis 3"/>
          <p:cNvSpPr/>
          <p:nvPr/>
        </p:nvSpPr>
        <p:spPr>
          <a:xfrm>
            <a:off x="4525192" y="1332987"/>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5" name="Rectangle : coins arrondis 3"/>
          <p:cNvSpPr/>
          <p:nvPr/>
        </p:nvSpPr>
        <p:spPr>
          <a:xfrm>
            <a:off x="2465027" y="1332988"/>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6" name="Rectangle : coins arrondis 3"/>
          <p:cNvSpPr/>
          <p:nvPr/>
        </p:nvSpPr>
        <p:spPr>
          <a:xfrm>
            <a:off x="431964" y="1332989"/>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7" name="Rectangle : coins arrondis 3"/>
          <p:cNvSpPr/>
          <p:nvPr/>
        </p:nvSpPr>
        <p:spPr>
          <a:xfrm>
            <a:off x="2456746" y="4467343"/>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2" name="Rectangle 1">
            <a:extLst>
              <a:ext uri="{FF2B5EF4-FFF2-40B4-BE49-F238E27FC236}">
                <a16:creationId xmlns:a16="http://schemas.microsoft.com/office/drawing/2014/main" id="{3DC55120-B336-1243-8511-72C68A9F8C9D}"/>
              </a:ext>
            </a:extLst>
          </p:cNvPr>
          <p:cNvSpPr/>
          <p:nvPr/>
        </p:nvSpPr>
        <p:spPr>
          <a:xfrm>
            <a:off x="4569173" y="857367"/>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8" name="Rectangle 17">
            <a:extLst>
              <a:ext uri="{FF2B5EF4-FFF2-40B4-BE49-F238E27FC236}">
                <a16:creationId xmlns:a16="http://schemas.microsoft.com/office/drawing/2014/main" id="{158D0608-6C75-8DF3-6EEE-CD9CF9A80FA1}"/>
              </a:ext>
            </a:extLst>
          </p:cNvPr>
          <p:cNvSpPr/>
          <p:nvPr/>
        </p:nvSpPr>
        <p:spPr>
          <a:xfrm>
            <a:off x="8628179" y="890806"/>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9" name="Rectangle 18">
            <a:extLst>
              <a:ext uri="{FF2B5EF4-FFF2-40B4-BE49-F238E27FC236}">
                <a16:creationId xmlns:a16="http://schemas.microsoft.com/office/drawing/2014/main" id="{9246CF47-73EA-9250-B89E-E3216DFE7C19}"/>
              </a:ext>
            </a:extLst>
          </p:cNvPr>
          <p:cNvSpPr/>
          <p:nvPr/>
        </p:nvSpPr>
        <p:spPr>
          <a:xfrm>
            <a:off x="6599196" y="848030"/>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20" name="Rectangle 19">
            <a:extLst>
              <a:ext uri="{FF2B5EF4-FFF2-40B4-BE49-F238E27FC236}">
                <a16:creationId xmlns:a16="http://schemas.microsoft.com/office/drawing/2014/main" id="{EE84C774-6E8B-227A-C665-4D40A6E3C958}"/>
              </a:ext>
            </a:extLst>
          </p:cNvPr>
          <p:cNvSpPr/>
          <p:nvPr/>
        </p:nvSpPr>
        <p:spPr>
          <a:xfrm>
            <a:off x="2497106" y="870539"/>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21" name="Rectangle 20">
            <a:extLst>
              <a:ext uri="{FF2B5EF4-FFF2-40B4-BE49-F238E27FC236}">
                <a16:creationId xmlns:a16="http://schemas.microsoft.com/office/drawing/2014/main" id="{D977D8A1-E8A9-8276-E537-17553D79DC3E}"/>
              </a:ext>
            </a:extLst>
          </p:cNvPr>
          <p:cNvSpPr/>
          <p:nvPr/>
        </p:nvSpPr>
        <p:spPr>
          <a:xfrm>
            <a:off x="2467252" y="3980511"/>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22" name="Rectangle 21">
            <a:extLst>
              <a:ext uri="{FF2B5EF4-FFF2-40B4-BE49-F238E27FC236}">
                <a16:creationId xmlns:a16="http://schemas.microsoft.com/office/drawing/2014/main" id="{6921CC1F-E98A-868A-837E-ECADEA2F4A6D}"/>
              </a:ext>
            </a:extLst>
          </p:cNvPr>
          <p:cNvSpPr/>
          <p:nvPr/>
        </p:nvSpPr>
        <p:spPr>
          <a:xfrm>
            <a:off x="386696" y="854485"/>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pic>
        <p:nvPicPr>
          <p:cNvPr id="23" name="Image 10">
            <a:extLst>
              <a:ext uri="{FF2B5EF4-FFF2-40B4-BE49-F238E27FC236}">
                <a16:creationId xmlns:a16="http://schemas.microsoft.com/office/drawing/2014/main" id="{32EFD57A-0898-0122-387A-8534A36C8C05}"/>
              </a:ext>
            </a:extLst>
          </p:cNvPr>
          <p:cNvPicPr/>
          <p:nvPr/>
        </p:nvPicPr>
        <p:blipFill>
          <a:blip r:embed="rId2"/>
          <a:stretch/>
        </p:blipFill>
        <p:spPr>
          <a:xfrm>
            <a:off x="1422425" y="3980295"/>
            <a:ext cx="602522" cy="398312"/>
          </a:xfrm>
          <a:prstGeom prst="rect">
            <a:avLst/>
          </a:prstGeom>
          <a:ln w="0">
            <a:noFill/>
          </a:ln>
        </p:spPr>
      </p:pic>
      <p:pic>
        <p:nvPicPr>
          <p:cNvPr id="24" name="Image 10">
            <a:extLst>
              <a:ext uri="{FF2B5EF4-FFF2-40B4-BE49-F238E27FC236}">
                <a16:creationId xmlns:a16="http://schemas.microsoft.com/office/drawing/2014/main" id="{0DD244F7-CE52-A35C-1C3C-FBD6D27448D7}"/>
              </a:ext>
            </a:extLst>
          </p:cNvPr>
          <p:cNvPicPr/>
          <p:nvPr/>
        </p:nvPicPr>
        <p:blipFill>
          <a:blip r:embed="rId2"/>
          <a:stretch/>
        </p:blipFill>
        <p:spPr>
          <a:xfrm>
            <a:off x="9628201" y="786821"/>
            <a:ext cx="602522" cy="398312"/>
          </a:xfrm>
          <a:prstGeom prst="rect">
            <a:avLst/>
          </a:prstGeom>
          <a:ln w="0">
            <a:noFill/>
          </a:ln>
        </p:spPr>
      </p:pic>
      <p:pic>
        <p:nvPicPr>
          <p:cNvPr id="25" name="Image 10">
            <a:extLst>
              <a:ext uri="{FF2B5EF4-FFF2-40B4-BE49-F238E27FC236}">
                <a16:creationId xmlns:a16="http://schemas.microsoft.com/office/drawing/2014/main" id="{CE8FF77E-2953-295C-190A-40A844868AF1}"/>
              </a:ext>
            </a:extLst>
          </p:cNvPr>
          <p:cNvPicPr/>
          <p:nvPr/>
        </p:nvPicPr>
        <p:blipFill>
          <a:blip r:embed="rId2"/>
          <a:stretch/>
        </p:blipFill>
        <p:spPr>
          <a:xfrm>
            <a:off x="7611393" y="780004"/>
            <a:ext cx="602522" cy="398312"/>
          </a:xfrm>
          <a:prstGeom prst="rect">
            <a:avLst/>
          </a:prstGeom>
          <a:ln w="0">
            <a:noFill/>
          </a:ln>
        </p:spPr>
      </p:pic>
      <p:pic>
        <p:nvPicPr>
          <p:cNvPr id="26" name="Image 10">
            <a:extLst>
              <a:ext uri="{FF2B5EF4-FFF2-40B4-BE49-F238E27FC236}">
                <a16:creationId xmlns:a16="http://schemas.microsoft.com/office/drawing/2014/main" id="{83C90BF1-C6D5-2ED7-75EA-94DEEEF60735}"/>
              </a:ext>
            </a:extLst>
          </p:cNvPr>
          <p:cNvPicPr/>
          <p:nvPr/>
        </p:nvPicPr>
        <p:blipFill>
          <a:blip r:embed="rId2"/>
          <a:stretch/>
        </p:blipFill>
        <p:spPr>
          <a:xfrm>
            <a:off x="5546929" y="809218"/>
            <a:ext cx="602522" cy="398312"/>
          </a:xfrm>
          <a:prstGeom prst="rect">
            <a:avLst/>
          </a:prstGeom>
          <a:ln w="0">
            <a:noFill/>
          </a:ln>
        </p:spPr>
      </p:pic>
      <p:pic>
        <p:nvPicPr>
          <p:cNvPr id="27" name="Image 10">
            <a:extLst>
              <a:ext uri="{FF2B5EF4-FFF2-40B4-BE49-F238E27FC236}">
                <a16:creationId xmlns:a16="http://schemas.microsoft.com/office/drawing/2014/main" id="{05FF6142-ADD1-A97B-215B-C1422A0E3B8E}"/>
              </a:ext>
            </a:extLst>
          </p:cNvPr>
          <p:cNvPicPr/>
          <p:nvPr/>
        </p:nvPicPr>
        <p:blipFill>
          <a:blip r:embed="rId2"/>
          <a:stretch/>
        </p:blipFill>
        <p:spPr>
          <a:xfrm>
            <a:off x="1392351" y="795799"/>
            <a:ext cx="602522" cy="398312"/>
          </a:xfrm>
          <a:prstGeom prst="rect">
            <a:avLst/>
          </a:prstGeom>
          <a:ln w="0">
            <a:noFill/>
          </a:ln>
        </p:spPr>
      </p:pic>
      <p:pic>
        <p:nvPicPr>
          <p:cNvPr id="28" name="Image 10">
            <a:extLst>
              <a:ext uri="{FF2B5EF4-FFF2-40B4-BE49-F238E27FC236}">
                <a16:creationId xmlns:a16="http://schemas.microsoft.com/office/drawing/2014/main" id="{ABF628D5-5B58-2D92-2834-90BF9EEB9DE2}"/>
              </a:ext>
            </a:extLst>
          </p:cNvPr>
          <p:cNvPicPr/>
          <p:nvPr/>
        </p:nvPicPr>
        <p:blipFill>
          <a:blip r:embed="rId2"/>
          <a:stretch/>
        </p:blipFill>
        <p:spPr>
          <a:xfrm>
            <a:off x="3482466" y="802763"/>
            <a:ext cx="602522" cy="398312"/>
          </a:xfrm>
          <a:prstGeom prst="rect">
            <a:avLst/>
          </a:prstGeom>
          <a:ln w="0">
            <a:noFill/>
          </a:ln>
        </p:spPr>
      </p:pic>
      <p:pic>
        <p:nvPicPr>
          <p:cNvPr id="29" name="Image 10">
            <a:extLst>
              <a:ext uri="{FF2B5EF4-FFF2-40B4-BE49-F238E27FC236}">
                <a16:creationId xmlns:a16="http://schemas.microsoft.com/office/drawing/2014/main" id="{6FD1AD76-BA2C-55C8-FEB2-F1F5CB699F42}"/>
              </a:ext>
            </a:extLst>
          </p:cNvPr>
          <p:cNvPicPr/>
          <p:nvPr/>
        </p:nvPicPr>
        <p:blipFill>
          <a:blip r:embed="rId2"/>
          <a:stretch/>
        </p:blipFill>
        <p:spPr>
          <a:xfrm>
            <a:off x="3482466" y="3954322"/>
            <a:ext cx="602522" cy="398312"/>
          </a:xfrm>
          <a:prstGeom prst="rect">
            <a:avLst/>
          </a:prstGeom>
          <a:ln w="0">
            <a:noFill/>
          </a:ln>
        </p:spPr>
      </p:pic>
      <p:sp>
        <p:nvSpPr>
          <p:cNvPr id="31" name="Rectangle 30">
            <a:extLst>
              <a:ext uri="{FF2B5EF4-FFF2-40B4-BE49-F238E27FC236}">
                <a16:creationId xmlns:a16="http://schemas.microsoft.com/office/drawing/2014/main" id="{FC7AB800-A61F-E000-1582-C32B59008E34}"/>
              </a:ext>
            </a:extLst>
          </p:cNvPr>
          <p:cNvSpPr/>
          <p:nvPr/>
        </p:nvSpPr>
        <p:spPr>
          <a:xfrm>
            <a:off x="386696" y="4044857"/>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55" name="Rectangle : coins arrondis 2">
            <a:extLst>
              <a:ext uri="{FF2B5EF4-FFF2-40B4-BE49-F238E27FC236}">
                <a16:creationId xmlns:a16="http://schemas.microsoft.com/office/drawing/2014/main" id="{D03CB43F-FFBB-11B5-8A2B-957AD759ADB3}"/>
              </a:ext>
            </a:extLst>
          </p:cNvPr>
          <p:cNvSpPr/>
          <p:nvPr/>
        </p:nvSpPr>
        <p:spPr>
          <a:xfrm>
            <a:off x="4341117" y="3821942"/>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6" name="Rectangle : coins arrondis 3">
            <a:extLst>
              <a:ext uri="{FF2B5EF4-FFF2-40B4-BE49-F238E27FC236}">
                <a16:creationId xmlns:a16="http://schemas.microsoft.com/office/drawing/2014/main" id="{621BC1B1-AB07-9019-325E-CE9154540BDA}"/>
              </a:ext>
            </a:extLst>
          </p:cNvPr>
          <p:cNvSpPr/>
          <p:nvPr/>
        </p:nvSpPr>
        <p:spPr>
          <a:xfrm>
            <a:off x="4515424" y="4505033"/>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7" name="Rectangle 56">
            <a:extLst>
              <a:ext uri="{FF2B5EF4-FFF2-40B4-BE49-F238E27FC236}">
                <a16:creationId xmlns:a16="http://schemas.microsoft.com/office/drawing/2014/main" id="{66B4A123-F03D-6487-520C-0D9B7909429D}"/>
              </a:ext>
            </a:extLst>
          </p:cNvPr>
          <p:cNvSpPr/>
          <p:nvPr/>
        </p:nvSpPr>
        <p:spPr>
          <a:xfrm>
            <a:off x="4498423" y="4018201"/>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pic>
        <p:nvPicPr>
          <p:cNvPr id="58" name="Image 10">
            <a:extLst>
              <a:ext uri="{FF2B5EF4-FFF2-40B4-BE49-F238E27FC236}">
                <a16:creationId xmlns:a16="http://schemas.microsoft.com/office/drawing/2014/main" id="{B4E82054-317F-78F0-F63F-B43D764605CD}"/>
              </a:ext>
            </a:extLst>
          </p:cNvPr>
          <p:cNvPicPr/>
          <p:nvPr/>
        </p:nvPicPr>
        <p:blipFill>
          <a:blip r:embed="rId2"/>
          <a:stretch/>
        </p:blipFill>
        <p:spPr>
          <a:xfrm>
            <a:off x="5513637" y="3992012"/>
            <a:ext cx="602522" cy="398312"/>
          </a:xfrm>
          <a:prstGeom prst="rect">
            <a:avLst/>
          </a:prstGeom>
          <a:ln w="0">
            <a:noFill/>
          </a:ln>
        </p:spPr>
      </p:pic>
      <p:sp>
        <p:nvSpPr>
          <p:cNvPr id="60" name="Rectangle : coins arrondis 2">
            <a:extLst>
              <a:ext uri="{FF2B5EF4-FFF2-40B4-BE49-F238E27FC236}">
                <a16:creationId xmlns:a16="http://schemas.microsoft.com/office/drawing/2014/main" id="{5619436E-BDA8-51ED-FE2F-94836C617693}"/>
              </a:ext>
            </a:extLst>
          </p:cNvPr>
          <p:cNvSpPr/>
          <p:nvPr/>
        </p:nvSpPr>
        <p:spPr>
          <a:xfrm>
            <a:off x="6397534" y="3809568"/>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1" name="Rectangle : coins arrondis 3">
            <a:extLst>
              <a:ext uri="{FF2B5EF4-FFF2-40B4-BE49-F238E27FC236}">
                <a16:creationId xmlns:a16="http://schemas.microsoft.com/office/drawing/2014/main" id="{CB2D8777-26D7-D54C-D43F-1AF6CCFEADD7}"/>
              </a:ext>
            </a:extLst>
          </p:cNvPr>
          <p:cNvSpPr/>
          <p:nvPr/>
        </p:nvSpPr>
        <p:spPr>
          <a:xfrm>
            <a:off x="6544334" y="4492659"/>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62" name="Rectangle 61">
            <a:extLst>
              <a:ext uri="{FF2B5EF4-FFF2-40B4-BE49-F238E27FC236}">
                <a16:creationId xmlns:a16="http://schemas.microsoft.com/office/drawing/2014/main" id="{ECF6311A-46B2-4883-C610-8F1012344F96}"/>
              </a:ext>
            </a:extLst>
          </p:cNvPr>
          <p:cNvSpPr/>
          <p:nvPr/>
        </p:nvSpPr>
        <p:spPr>
          <a:xfrm>
            <a:off x="6554840" y="4005827"/>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pic>
        <p:nvPicPr>
          <p:cNvPr id="63" name="Image 10">
            <a:extLst>
              <a:ext uri="{FF2B5EF4-FFF2-40B4-BE49-F238E27FC236}">
                <a16:creationId xmlns:a16="http://schemas.microsoft.com/office/drawing/2014/main" id="{F2E2AD8A-75EB-4287-CEC9-FE3B14EAC5D9}"/>
              </a:ext>
            </a:extLst>
          </p:cNvPr>
          <p:cNvPicPr/>
          <p:nvPr/>
        </p:nvPicPr>
        <p:blipFill>
          <a:blip r:embed="rId2"/>
          <a:stretch/>
        </p:blipFill>
        <p:spPr>
          <a:xfrm>
            <a:off x="7570054" y="3979638"/>
            <a:ext cx="602522" cy="398312"/>
          </a:xfrm>
          <a:prstGeom prst="rect">
            <a:avLst/>
          </a:prstGeom>
          <a:ln w="0">
            <a:noFill/>
          </a:ln>
        </p:spPr>
      </p:pic>
      <p:sp>
        <p:nvSpPr>
          <p:cNvPr id="69" name="ZoneTexte 68">
            <a:extLst>
              <a:ext uri="{FF2B5EF4-FFF2-40B4-BE49-F238E27FC236}">
                <a16:creationId xmlns:a16="http://schemas.microsoft.com/office/drawing/2014/main" id="{D587933E-DE00-A4A4-F07D-5D6DD59FDAE9}"/>
              </a:ext>
            </a:extLst>
          </p:cNvPr>
          <p:cNvSpPr txBox="1"/>
          <p:nvPr/>
        </p:nvSpPr>
        <p:spPr>
          <a:xfrm>
            <a:off x="6606396" y="4583776"/>
            <a:ext cx="1549959" cy="646331"/>
          </a:xfrm>
          <a:prstGeom prst="rect">
            <a:avLst/>
          </a:prstGeom>
          <a:noFill/>
        </p:spPr>
        <p:txBody>
          <a:bodyPr wrap="square">
            <a:spAutoFit/>
          </a:bodyPr>
          <a:lstStyle/>
          <a:p>
            <a:pPr algn="ctr"/>
            <a:r>
              <a:rPr lang="fr-FR" b="1" dirty="0">
                <a:latin typeface="Comic Sans MS" panose="030F0702030302020204" pitchFamily="66" charset="0"/>
              </a:rPr>
              <a:t>Cuisine</a:t>
            </a:r>
          </a:p>
          <a:p>
            <a:pPr algn="ctr"/>
            <a:r>
              <a:rPr lang="fr-FR" b="1" dirty="0">
                <a:latin typeface="Comic Sans MS" panose="030F0702030302020204" pitchFamily="66" charset="0"/>
              </a:rPr>
              <a:t>Service</a:t>
            </a:r>
          </a:p>
        </p:txBody>
      </p:sp>
      <p:sp>
        <p:nvSpPr>
          <p:cNvPr id="70" name="ZoneTexte 69">
            <a:extLst>
              <a:ext uri="{FF2B5EF4-FFF2-40B4-BE49-F238E27FC236}">
                <a16:creationId xmlns:a16="http://schemas.microsoft.com/office/drawing/2014/main" id="{2F93F007-5691-3D0C-DA85-898118B47E49}"/>
              </a:ext>
            </a:extLst>
          </p:cNvPr>
          <p:cNvSpPr txBox="1"/>
          <p:nvPr/>
        </p:nvSpPr>
        <p:spPr>
          <a:xfrm>
            <a:off x="4607150" y="4661070"/>
            <a:ext cx="1495325" cy="646331"/>
          </a:xfrm>
          <a:prstGeom prst="rect">
            <a:avLst/>
          </a:prstGeom>
          <a:noFill/>
        </p:spPr>
        <p:txBody>
          <a:bodyPr wrap="square">
            <a:spAutoFit/>
          </a:bodyPr>
          <a:lstStyle/>
          <a:p>
            <a:pPr algn="ctr"/>
            <a:r>
              <a:rPr lang="fr-FR" b="1" dirty="0">
                <a:latin typeface="Comic Sans MS" panose="030F0702030302020204" pitchFamily="66" charset="0"/>
              </a:rPr>
              <a:t>Boulangerie Pâtisserie</a:t>
            </a:r>
          </a:p>
        </p:txBody>
      </p:sp>
      <p:sp>
        <p:nvSpPr>
          <p:cNvPr id="71" name="ZoneTexte 70">
            <a:extLst>
              <a:ext uri="{FF2B5EF4-FFF2-40B4-BE49-F238E27FC236}">
                <a16:creationId xmlns:a16="http://schemas.microsoft.com/office/drawing/2014/main" id="{CC631A39-7A9A-9326-0D52-85DFA524506C}"/>
              </a:ext>
            </a:extLst>
          </p:cNvPr>
          <p:cNvSpPr txBox="1"/>
          <p:nvPr/>
        </p:nvSpPr>
        <p:spPr>
          <a:xfrm>
            <a:off x="546609" y="4961308"/>
            <a:ext cx="1475815" cy="369332"/>
          </a:xfrm>
          <a:prstGeom prst="rect">
            <a:avLst/>
          </a:prstGeom>
          <a:noFill/>
        </p:spPr>
        <p:txBody>
          <a:bodyPr wrap="square">
            <a:spAutoFit/>
          </a:bodyPr>
          <a:lstStyle/>
          <a:p>
            <a:r>
              <a:rPr lang="fr-FR" b="1" dirty="0">
                <a:latin typeface="Comic Sans MS" panose="030F0702030302020204" pitchFamily="66" charset="0"/>
              </a:rPr>
              <a:t>Automobile</a:t>
            </a:r>
          </a:p>
        </p:txBody>
      </p:sp>
      <p:sp>
        <p:nvSpPr>
          <p:cNvPr id="72" name="ZoneTexte 71">
            <a:extLst>
              <a:ext uri="{FF2B5EF4-FFF2-40B4-BE49-F238E27FC236}">
                <a16:creationId xmlns:a16="http://schemas.microsoft.com/office/drawing/2014/main" id="{22D07CAA-8BD0-35AF-8084-480C210A1D51}"/>
              </a:ext>
            </a:extLst>
          </p:cNvPr>
          <p:cNvSpPr txBox="1"/>
          <p:nvPr/>
        </p:nvSpPr>
        <p:spPr>
          <a:xfrm>
            <a:off x="2523141" y="4638592"/>
            <a:ext cx="1618997" cy="338554"/>
          </a:xfrm>
          <a:prstGeom prst="rect">
            <a:avLst/>
          </a:prstGeom>
          <a:noFill/>
        </p:spPr>
        <p:txBody>
          <a:bodyPr wrap="square">
            <a:spAutoFit/>
          </a:bodyPr>
          <a:lstStyle/>
          <a:p>
            <a:r>
              <a:rPr lang="fr-FR" sz="1600" b="1" dirty="0">
                <a:latin typeface="Comic Sans MS" panose="030F0702030302020204" pitchFamily="66" charset="0"/>
              </a:rPr>
              <a:t>Chaudronnerie</a:t>
            </a:r>
          </a:p>
        </p:txBody>
      </p:sp>
      <p:sp>
        <p:nvSpPr>
          <p:cNvPr id="73" name="ZoneTexte 72">
            <a:extLst>
              <a:ext uri="{FF2B5EF4-FFF2-40B4-BE49-F238E27FC236}">
                <a16:creationId xmlns:a16="http://schemas.microsoft.com/office/drawing/2014/main" id="{11959AB0-47DA-0C80-4CD0-5F7DCCA537DC}"/>
              </a:ext>
            </a:extLst>
          </p:cNvPr>
          <p:cNvSpPr txBox="1"/>
          <p:nvPr/>
        </p:nvSpPr>
        <p:spPr>
          <a:xfrm>
            <a:off x="8664262" y="1863912"/>
            <a:ext cx="1633589" cy="369332"/>
          </a:xfrm>
          <a:prstGeom prst="rect">
            <a:avLst/>
          </a:prstGeom>
          <a:noFill/>
        </p:spPr>
        <p:txBody>
          <a:bodyPr wrap="square">
            <a:spAutoFit/>
          </a:bodyPr>
          <a:lstStyle/>
          <a:p>
            <a:r>
              <a:rPr lang="fr-FR" b="1" dirty="0">
                <a:latin typeface="Comic Sans MS" panose="030F0702030302020204" pitchFamily="66" charset="0"/>
              </a:rPr>
              <a:t>Froid &amp; Clim</a:t>
            </a:r>
          </a:p>
        </p:txBody>
      </p:sp>
      <p:sp>
        <p:nvSpPr>
          <p:cNvPr id="75" name="ZoneTexte 74">
            <a:extLst>
              <a:ext uri="{FF2B5EF4-FFF2-40B4-BE49-F238E27FC236}">
                <a16:creationId xmlns:a16="http://schemas.microsoft.com/office/drawing/2014/main" id="{82B8BEDD-0BB6-0164-AA73-676723CBE1FF}"/>
              </a:ext>
            </a:extLst>
          </p:cNvPr>
          <p:cNvSpPr txBox="1"/>
          <p:nvPr/>
        </p:nvSpPr>
        <p:spPr>
          <a:xfrm>
            <a:off x="4738032" y="1813335"/>
            <a:ext cx="1302958" cy="369332"/>
          </a:xfrm>
          <a:prstGeom prst="rect">
            <a:avLst/>
          </a:prstGeom>
          <a:noFill/>
        </p:spPr>
        <p:txBody>
          <a:bodyPr wrap="square">
            <a:spAutoFit/>
          </a:bodyPr>
          <a:lstStyle/>
          <a:p>
            <a:r>
              <a:rPr lang="fr-FR" b="1" dirty="0">
                <a:latin typeface="Comic Sans MS" panose="030F0702030302020204" pitchFamily="66" charset="0"/>
              </a:rPr>
              <a:t>Bâtiment</a:t>
            </a:r>
          </a:p>
        </p:txBody>
      </p:sp>
      <p:sp>
        <p:nvSpPr>
          <p:cNvPr id="76" name="ZoneTexte 75">
            <a:extLst>
              <a:ext uri="{FF2B5EF4-FFF2-40B4-BE49-F238E27FC236}">
                <a16:creationId xmlns:a16="http://schemas.microsoft.com/office/drawing/2014/main" id="{E9915D4D-1233-765D-7642-5996FA69A8FA}"/>
              </a:ext>
            </a:extLst>
          </p:cNvPr>
          <p:cNvSpPr txBox="1"/>
          <p:nvPr/>
        </p:nvSpPr>
        <p:spPr>
          <a:xfrm>
            <a:off x="568968" y="1590013"/>
            <a:ext cx="1425905" cy="369332"/>
          </a:xfrm>
          <a:prstGeom prst="rect">
            <a:avLst/>
          </a:prstGeom>
          <a:noFill/>
        </p:spPr>
        <p:txBody>
          <a:bodyPr wrap="square">
            <a:spAutoFit/>
          </a:bodyPr>
          <a:lstStyle/>
          <a:p>
            <a:r>
              <a:rPr lang="fr-FR" b="1" dirty="0">
                <a:latin typeface="Comic Sans MS" panose="030F0702030302020204" pitchFamily="66" charset="0"/>
              </a:rPr>
              <a:t>Agriculture</a:t>
            </a:r>
          </a:p>
        </p:txBody>
      </p:sp>
      <p:sp>
        <p:nvSpPr>
          <p:cNvPr id="30" name="Rectangle : coins arrondis 2">
            <a:extLst>
              <a:ext uri="{FF2B5EF4-FFF2-40B4-BE49-F238E27FC236}">
                <a16:creationId xmlns:a16="http://schemas.microsoft.com/office/drawing/2014/main" id="{15405249-B791-265E-2242-56D1020B40B5}"/>
              </a:ext>
            </a:extLst>
          </p:cNvPr>
          <p:cNvSpPr/>
          <p:nvPr/>
        </p:nvSpPr>
        <p:spPr>
          <a:xfrm>
            <a:off x="8453301" y="3821942"/>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2" name="Rectangle : coins arrondis 3">
            <a:extLst>
              <a:ext uri="{FF2B5EF4-FFF2-40B4-BE49-F238E27FC236}">
                <a16:creationId xmlns:a16="http://schemas.microsoft.com/office/drawing/2014/main" id="{7A18E172-C547-81A4-4226-C14EBEBBB276}"/>
              </a:ext>
            </a:extLst>
          </p:cNvPr>
          <p:cNvSpPr/>
          <p:nvPr/>
        </p:nvSpPr>
        <p:spPr>
          <a:xfrm>
            <a:off x="8600101" y="4505033"/>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33" name="Rectangle 32">
            <a:extLst>
              <a:ext uri="{FF2B5EF4-FFF2-40B4-BE49-F238E27FC236}">
                <a16:creationId xmlns:a16="http://schemas.microsoft.com/office/drawing/2014/main" id="{36B5112C-4867-BEFC-B599-F379DC94FFC0}"/>
              </a:ext>
            </a:extLst>
          </p:cNvPr>
          <p:cNvSpPr/>
          <p:nvPr/>
        </p:nvSpPr>
        <p:spPr>
          <a:xfrm>
            <a:off x="8610607" y="4018201"/>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pic>
        <p:nvPicPr>
          <p:cNvPr id="34" name="Image 10">
            <a:extLst>
              <a:ext uri="{FF2B5EF4-FFF2-40B4-BE49-F238E27FC236}">
                <a16:creationId xmlns:a16="http://schemas.microsoft.com/office/drawing/2014/main" id="{58801BF6-36C2-FA3B-F852-E370A6D5681A}"/>
              </a:ext>
            </a:extLst>
          </p:cNvPr>
          <p:cNvPicPr/>
          <p:nvPr/>
        </p:nvPicPr>
        <p:blipFill>
          <a:blip r:embed="rId2"/>
          <a:stretch/>
        </p:blipFill>
        <p:spPr>
          <a:xfrm>
            <a:off x="9625821" y="3992012"/>
            <a:ext cx="602522" cy="398312"/>
          </a:xfrm>
          <a:prstGeom prst="rect">
            <a:avLst/>
          </a:prstGeom>
          <a:ln w="0">
            <a:noFill/>
          </a:ln>
        </p:spPr>
      </p:pic>
      <p:pic>
        <p:nvPicPr>
          <p:cNvPr id="45" name="Image 44">
            <a:extLst>
              <a:ext uri="{FF2B5EF4-FFF2-40B4-BE49-F238E27FC236}">
                <a16:creationId xmlns:a16="http://schemas.microsoft.com/office/drawing/2014/main" id="{BBFA5D66-4F8C-E55F-A0BD-CD48CAB23E9D}"/>
              </a:ext>
            </a:extLst>
          </p:cNvPr>
          <p:cNvPicPr>
            <a:picLocks noChangeAspect="1"/>
          </p:cNvPicPr>
          <p:nvPr/>
        </p:nvPicPr>
        <p:blipFill>
          <a:blip r:embed="rId3"/>
          <a:stretch>
            <a:fillRect/>
          </a:stretch>
        </p:blipFill>
        <p:spPr>
          <a:xfrm>
            <a:off x="3023942" y="5660936"/>
            <a:ext cx="976755" cy="1003638"/>
          </a:xfrm>
          <a:prstGeom prst="rect">
            <a:avLst/>
          </a:prstGeom>
        </p:spPr>
      </p:pic>
      <p:sp>
        <p:nvSpPr>
          <p:cNvPr id="46" name="ZoneTexte 45">
            <a:extLst>
              <a:ext uri="{FF2B5EF4-FFF2-40B4-BE49-F238E27FC236}">
                <a16:creationId xmlns:a16="http://schemas.microsoft.com/office/drawing/2014/main" id="{014D3953-AB71-7906-AADD-70A0AF2B4FDC}"/>
              </a:ext>
            </a:extLst>
          </p:cNvPr>
          <p:cNvSpPr txBox="1"/>
          <p:nvPr/>
        </p:nvSpPr>
        <p:spPr>
          <a:xfrm>
            <a:off x="2711760" y="1599188"/>
            <a:ext cx="1302958" cy="369332"/>
          </a:xfrm>
          <a:prstGeom prst="rect">
            <a:avLst/>
          </a:prstGeom>
          <a:noFill/>
        </p:spPr>
        <p:txBody>
          <a:bodyPr wrap="square">
            <a:spAutoFit/>
          </a:bodyPr>
          <a:lstStyle/>
          <a:p>
            <a:r>
              <a:rPr lang="fr-FR" b="1" dirty="0">
                <a:latin typeface="Comic Sans MS" panose="030F0702030302020204" pitchFamily="66" charset="0"/>
              </a:rPr>
              <a:t>Coiffure</a:t>
            </a:r>
          </a:p>
        </p:txBody>
      </p:sp>
      <p:sp>
        <p:nvSpPr>
          <p:cNvPr id="48" name="ZoneTexte 47">
            <a:extLst>
              <a:ext uri="{FF2B5EF4-FFF2-40B4-BE49-F238E27FC236}">
                <a16:creationId xmlns:a16="http://schemas.microsoft.com/office/drawing/2014/main" id="{D93AA92E-FD67-571C-AA34-25F921947C8C}"/>
              </a:ext>
            </a:extLst>
          </p:cNvPr>
          <p:cNvSpPr txBox="1"/>
          <p:nvPr/>
        </p:nvSpPr>
        <p:spPr>
          <a:xfrm>
            <a:off x="6599196" y="1489478"/>
            <a:ext cx="1673536" cy="923330"/>
          </a:xfrm>
          <a:prstGeom prst="rect">
            <a:avLst/>
          </a:prstGeom>
          <a:noFill/>
        </p:spPr>
        <p:txBody>
          <a:bodyPr wrap="square">
            <a:spAutoFit/>
          </a:bodyPr>
          <a:lstStyle/>
          <a:p>
            <a:pPr algn="ctr"/>
            <a:r>
              <a:rPr lang="fr-FR" b="1" dirty="0">
                <a:latin typeface="Comic Sans MS" panose="030F0702030302020204" pitchFamily="66" charset="0"/>
              </a:rPr>
              <a:t>Métiers </a:t>
            </a:r>
          </a:p>
          <a:p>
            <a:pPr algn="ctr"/>
            <a:r>
              <a:rPr lang="fr-FR" b="1" dirty="0">
                <a:latin typeface="Comic Sans MS" panose="030F0702030302020204" pitchFamily="66" charset="0"/>
              </a:rPr>
              <a:t>des automatismes</a:t>
            </a:r>
          </a:p>
        </p:txBody>
      </p:sp>
      <p:sp>
        <p:nvSpPr>
          <p:cNvPr id="49" name="ZoneTexte 48">
            <a:extLst>
              <a:ext uri="{FF2B5EF4-FFF2-40B4-BE49-F238E27FC236}">
                <a16:creationId xmlns:a16="http://schemas.microsoft.com/office/drawing/2014/main" id="{4EA670C4-B05F-89D0-A131-A5C88FF5334C}"/>
              </a:ext>
            </a:extLst>
          </p:cNvPr>
          <p:cNvSpPr txBox="1"/>
          <p:nvPr/>
        </p:nvSpPr>
        <p:spPr>
          <a:xfrm>
            <a:off x="8946057" y="4884554"/>
            <a:ext cx="1302958" cy="369332"/>
          </a:xfrm>
          <a:prstGeom prst="rect">
            <a:avLst/>
          </a:prstGeom>
          <a:noFill/>
        </p:spPr>
        <p:txBody>
          <a:bodyPr wrap="square">
            <a:spAutoFit/>
          </a:bodyPr>
          <a:lstStyle/>
          <a:p>
            <a:r>
              <a:rPr lang="fr-FR" b="1" dirty="0">
                <a:latin typeface="Comic Sans MS" panose="030F0702030302020204" pitchFamily="66" charset="0"/>
              </a:rPr>
              <a:t>Sécurité</a:t>
            </a:r>
          </a:p>
        </p:txBody>
      </p:sp>
      <p:pic>
        <p:nvPicPr>
          <p:cNvPr id="2050" name="Picture 2" descr="Picto automobile | Get-picto">
            <a:extLst>
              <a:ext uri="{FF2B5EF4-FFF2-40B4-BE49-F238E27FC236}">
                <a16:creationId xmlns:a16="http://schemas.microsoft.com/office/drawing/2014/main" id="{9F605FA8-8A04-A1EE-657D-EDF1E4658DC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7657" b="26879"/>
          <a:stretch>
            <a:fillRect/>
          </a:stretch>
        </p:blipFill>
        <p:spPr bwMode="auto">
          <a:xfrm>
            <a:off x="540944" y="5569884"/>
            <a:ext cx="1395730" cy="63456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s de Picto batiment – Téléchargement gratuit sur Freepik">
            <a:extLst>
              <a:ext uri="{FF2B5EF4-FFF2-40B4-BE49-F238E27FC236}">
                <a16:creationId xmlns:a16="http://schemas.microsoft.com/office/drawing/2014/main" id="{F3ED54CE-AF6A-2ADF-6E7E-E80340BB757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0117" t="30882" r="50831" b="51413"/>
          <a:stretch>
            <a:fillRect/>
          </a:stretch>
        </p:blipFill>
        <p:spPr bwMode="auto">
          <a:xfrm>
            <a:off x="4683898" y="2174564"/>
            <a:ext cx="1342871" cy="124798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62 mille Images et Photos de Automatisation logo Libres de Droits |  Shutterstock">
            <a:extLst>
              <a:ext uri="{FF2B5EF4-FFF2-40B4-BE49-F238E27FC236}">
                <a16:creationId xmlns:a16="http://schemas.microsoft.com/office/drawing/2014/main" id="{4D2C70CB-568A-9AEA-5F67-A6154B4A9D6E}"/>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7943" r="48181" b="9036"/>
          <a:stretch>
            <a:fillRect/>
          </a:stretch>
        </p:blipFill>
        <p:spPr bwMode="auto">
          <a:xfrm>
            <a:off x="6877657" y="2412808"/>
            <a:ext cx="1130832" cy="1070879"/>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114 mille Images et Photos de Picto froid Libres de Droits | Shutterstock">
            <a:extLst>
              <a:ext uri="{FF2B5EF4-FFF2-40B4-BE49-F238E27FC236}">
                <a16:creationId xmlns:a16="http://schemas.microsoft.com/office/drawing/2014/main" id="{AE2B1564-2AF0-9A35-F4E1-44ECCA18C359}"/>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9427" t="13740" r="57886" b="22580"/>
          <a:stretch>
            <a:fillRect/>
          </a:stretch>
        </p:blipFill>
        <p:spPr bwMode="auto">
          <a:xfrm>
            <a:off x="9010168" y="2374088"/>
            <a:ext cx="888411" cy="931956"/>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Pictogramme securite : plus de 143 illustrations et dessins de stock libres  de droits proposés sous licence | Shutterstock">
            <a:extLst>
              <a:ext uri="{FF2B5EF4-FFF2-40B4-BE49-F238E27FC236}">
                <a16:creationId xmlns:a16="http://schemas.microsoft.com/office/drawing/2014/main" id="{D5AEFC6A-E2C9-97E0-B0DC-636D2E802332}"/>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9048" t="15082" r="18865" b="18678"/>
          <a:stretch>
            <a:fillRect/>
          </a:stretch>
        </p:blipFill>
        <p:spPr bwMode="auto">
          <a:xfrm>
            <a:off x="8994939" y="5360031"/>
            <a:ext cx="889101" cy="1021571"/>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268 mille Images et Photos de Cuisine picto Libres de Droits | Shutterstock">
            <a:extLst>
              <a:ext uri="{FF2B5EF4-FFF2-40B4-BE49-F238E27FC236}">
                <a16:creationId xmlns:a16="http://schemas.microsoft.com/office/drawing/2014/main" id="{6292E209-15D8-60C8-C045-9FCFD4E31883}"/>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79691" b="66957"/>
          <a:stretch>
            <a:fillRect/>
          </a:stretch>
        </p:blipFill>
        <p:spPr bwMode="auto">
          <a:xfrm>
            <a:off x="7348600" y="5802531"/>
            <a:ext cx="777308" cy="798891"/>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16" descr="268 mille Images et Photos de Cuisine picto Libres de Droits | Shutterstock">
            <a:extLst>
              <a:ext uri="{FF2B5EF4-FFF2-40B4-BE49-F238E27FC236}">
                <a16:creationId xmlns:a16="http://schemas.microsoft.com/office/drawing/2014/main" id="{EFBBB17E-16F5-44CE-35CE-F3787C845325}"/>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53130" t="-44" r="25392" b="67454"/>
          <a:stretch>
            <a:fillRect/>
          </a:stretch>
        </p:blipFill>
        <p:spPr bwMode="auto">
          <a:xfrm>
            <a:off x="6606498" y="5344251"/>
            <a:ext cx="813334" cy="779561"/>
          </a:xfrm>
          <a:prstGeom prst="rect">
            <a:avLst/>
          </a:prstGeom>
          <a:noFill/>
          <a:extLst>
            <a:ext uri="{909E8E84-426E-40DD-AFC4-6F175D3DCCD1}">
              <a14:hiddenFill xmlns:a14="http://schemas.microsoft.com/office/drawing/2010/main">
                <a:solidFill>
                  <a:srgbClr val="FFFFFF"/>
                </a:solidFill>
              </a14:hiddenFill>
            </a:ext>
          </a:extLst>
        </p:spPr>
      </p:pic>
      <p:pic>
        <p:nvPicPr>
          <p:cNvPr id="2068" name="Picture 20" descr="58 mille Images et Photos de Picto pâtisserie Libres de Droits |  Shutterstock">
            <a:extLst>
              <a:ext uri="{FF2B5EF4-FFF2-40B4-BE49-F238E27FC236}">
                <a16:creationId xmlns:a16="http://schemas.microsoft.com/office/drawing/2014/main" id="{FD0089BD-E6CC-DF26-87CE-49463F13437E}"/>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49307" t="48667" r="26942" b="32638"/>
          <a:stretch>
            <a:fillRect/>
          </a:stretch>
        </p:blipFill>
        <p:spPr bwMode="auto">
          <a:xfrm>
            <a:off x="4602224" y="5312442"/>
            <a:ext cx="817312" cy="692799"/>
          </a:xfrm>
          <a:prstGeom prst="rect">
            <a:avLst/>
          </a:prstGeom>
          <a:noFill/>
          <a:extLst>
            <a:ext uri="{909E8E84-426E-40DD-AFC4-6F175D3DCCD1}">
              <a14:hiddenFill xmlns:a14="http://schemas.microsoft.com/office/drawing/2010/main">
                <a:solidFill>
                  <a:srgbClr val="FFFFFF"/>
                </a:solidFill>
              </a14:hiddenFill>
            </a:ext>
          </a:extLst>
        </p:spPr>
      </p:pic>
      <p:pic>
        <p:nvPicPr>
          <p:cNvPr id="2072" name="Picture 24" descr="Le Paquet D'articles De Boulangerie Gribouillent Des Icônes Illustration de  Vecteur - Illustration du ceci, mieux: 190303662">
            <a:extLst>
              <a:ext uri="{FF2B5EF4-FFF2-40B4-BE49-F238E27FC236}">
                <a16:creationId xmlns:a16="http://schemas.microsoft.com/office/drawing/2014/main" id="{97FA8B6B-079C-C45B-7B57-130B6E0767EC}"/>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23035" t="3369" r="63536" b="83221"/>
          <a:stretch>
            <a:fillRect/>
          </a:stretch>
        </p:blipFill>
        <p:spPr bwMode="auto">
          <a:xfrm rot="5400000">
            <a:off x="5361617" y="5285998"/>
            <a:ext cx="692798" cy="691801"/>
          </a:xfrm>
          <a:prstGeom prst="rect">
            <a:avLst/>
          </a:prstGeom>
          <a:noFill/>
          <a:extLst>
            <a:ext uri="{909E8E84-426E-40DD-AFC4-6F175D3DCCD1}">
              <a14:hiddenFill xmlns:a14="http://schemas.microsoft.com/office/drawing/2010/main">
                <a:solidFill>
                  <a:srgbClr val="FFFFFF"/>
                </a:solidFill>
              </a14:hiddenFill>
            </a:ext>
          </a:extLst>
        </p:spPr>
      </p:pic>
      <p:pic>
        <p:nvPicPr>
          <p:cNvPr id="2076" name="Picture 28" descr="Le Paquet D'articles De Boulangerie Gribouillent Des Icônes Illustration de  Vecteur - Illustration du ceci, mieux: 190303662">
            <a:extLst>
              <a:ext uri="{FF2B5EF4-FFF2-40B4-BE49-F238E27FC236}">
                <a16:creationId xmlns:a16="http://schemas.microsoft.com/office/drawing/2014/main" id="{4F2F3AC3-6841-78CD-292A-478E2ED83A87}"/>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43420" t="62323" r="43110" b="22713"/>
          <a:stretch>
            <a:fillRect/>
          </a:stretch>
        </p:blipFill>
        <p:spPr bwMode="auto">
          <a:xfrm>
            <a:off x="5000802" y="5881279"/>
            <a:ext cx="759005" cy="843208"/>
          </a:xfrm>
          <a:prstGeom prst="rect">
            <a:avLst/>
          </a:prstGeom>
          <a:noFill/>
          <a:extLst>
            <a:ext uri="{909E8E84-426E-40DD-AFC4-6F175D3DCCD1}">
              <a14:hiddenFill xmlns:a14="http://schemas.microsoft.com/office/drawing/2010/main">
                <a:solidFill>
                  <a:srgbClr val="FFFFFF"/>
                </a:solidFill>
              </a14:hiddenFill>
            </a:ext>
          </a:extLst>
        </p:spPr>
      </p:pic>
      <p:pic>
        <p:nvPicPr>
          <p:cNvPr id="2078" name="Picture 30" descr="89 mille Images et Photos de Farming pictograms Libres de Droits |  Shutterstock">
            <a:extLst>
              <a:ext uri="{FF2B5EF4-FFF2-40B4-BE49-F238E27FC236}">
                <a16:creationId xmlns:a16="http://schemas.microsoft.com/office/drawing/2014/main" id="{B6176507-4C08-0F96-7CB0-3621E752FCAE}"/>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43850" t="52578" r="44871" b="10091"/>
          <a:stretch>
            <a:fillRect/>
          </a:stretch>
        </p:blipFill>
        <p:spPr bwMode="auto">
          <a:xfrm>
            <a:off x="1192249" y="2063398"/>
            <a:ext cx="761430" cy="746726"/>
          </a:xfrm>
          <a:prstGeom prst="rect">
            <a:avLst/>
          </a:prstGeom>
          <a:noFill/>
          <a:extLst>
            <a:ext uri="{909E8E84-426E-40DD-AFC4-6F175D3DCCD1}">
              <a14:hiddenFill xmlns:a14="http://schemas.microsoft.com/office/drawing/2010/main">
                <a:solidFill>
                  <a:srgbClr val="FFFFFF"/>
                </a:solidFill>
              </a14:hiddenFill>
            </a:ext>
          </a:extLst>
        </p:spPr>
      </p:pic>
      <p:pic>
        <p:nvPicPr>
          <p:cNvPr id="2080" name="Picture 32" descr="89 mille Images et Photos de Farming pictograms Libres de Droits |  Shutterstock">
            <a:extLst>
              <a:ext uri="{FF2B5EF4-FFF2-40B4-BE49-F238E27FC236}">
                <a16:creationId xmlns:a16="http://schemas.microsoft.com/office/drawing/2014/main" id="{24F415DA-5332-D97F-3839-B1F9A7627FC6}"/>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23656" t="8903" r="65549" b="59806"/>
          <a:stretch>
            <a:fillRect/>
          </a:stretch>
        </p:blipFill>
        <p:spPr bwMode="auto">
          <a:xfrm>
            <a:off x="1192249" y="2927006"/>
            <a:ext cx="648170" cy="556681"/>
          </a:xfrm>
          <a:prstGeom prst="rect">
            <a:avLst/>
          </a:prstGeom>
          <a:noFill/>
          <a:extLst>
            <a:ext uri="{909E8E84-426E-40DD-AFC4-6F175D3DCCD1}">
              <a14:hiddenFill xmlns:a14="http://schemas.microsoft.com/office/drawing/2010/main">
                <a:solidFill>
                  <a:srgbClr val="FFFFFF"/>
                </a:solidFill>
              </a14:hiddenFill>
            </a:ext>
          </a:extLst>
        </p:spPr>
      </p:pic>
      <p:pic>
        <p:nvPicPr>
          <p:cNvPr id="2082" name="Picture 34" descr="89 mille Images et Photos de Farming pictograms Libres de Droits |  Shutterstock">
            <a:extLst>
              <a:ext uri="{FF2B5EF4-FFF2-40B4-BE49-F238E27FC236}">
                <a16:creationId xmlns:a16="http://schemas.microsoft.com/office/drawing/2014/main" id="{35D0425C-5620-7211-14F0-74BFC901A67C}"/>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3765" t="50569" r="89964" b="10624"/>
          <a:stretch>
            <a:fillRect/>
          </a:stretch>
        </p:blipFill>
        <p:spPr bwMode="auto">
          <a:xfrm>
            <a:off x="565438" y="2182667"/>
            <a:ext cx="564494" cy="1034975"/>
          </a:xfrm>
          <a:prstGeom prst="rect">
            <a:avLst/>
          </a:prstGeom>
          <a:noFill/>
          <a:extLst>
            <a:ext uri="{909E8E84-426E-40DD-AFC4-6F175D3DCCD1}">
              <a14:hiddenFill xmlns:a14="http://schemas.microsoft.com/office/drawing/2010/main">
                <a:solidFill>
                  <a:srgbClr val="FFFFFF"/>
                </a:solidFill>
              </a14:hiddenFill>
            </a:ext>
          </a:extLst>
        </p:spPr>
      </p:pic>
      <p:pic>
        <p:nvPicPr>
          <p:cNvPr id="2084" name="Picture 36" descr="15 idées de Coiffeur | coiffeur, salon de coiffure, logo salon">
            <a:extLst>
              <a:ext uri="{FF2B5EF4-FFF2-40B4-BE49-F238E27FC236}">
                <a16:creationId xmlns:a16="http://schemas.microsoft.com/office/drawing/2014/main" id="{C15B0A34-26BA-156C-DF99-3F47CD07E37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570676" y="2070075"/>
            <a:ext cx="1351820" cy="1351820"/>
          </a:xfrm>
          <a:prstGeom prst="rect">
            <a:avLst/>
          </a:prstGeom>
          <a:noFill/>
          <a:extLst>
            <a:ext uri="{909E8E84-426E-40DD-AFC4-6F175D3DCCD1}">
              <a14:hiddenFill xmlns:a14="http://schemas.microsoft.com/office/drawing/2010/main">
                <a:solidFill>
                  <a:srgbClr val="FFFFFF"/>
                </a:solidFill>
              </a14:hiddenFill>
            </a:ext>
          </a:extLst>
        </p:spPr>
      </p:pic>
      <p:pic>
        <p:nvPicPr>
          <p:cNvPr id="2086" name="Picture 38" descr="2,2 mille Images et Photos de Picto soudure Libres de Droits | Shutterstock">
            <a:extLst>
              <a:ext uri="{FF2B5EF4-FFF2-40B4-BE49-F238E27FC236}">
                <a16:creationId xmlns:a16="http://schemas.microsoft.com/office/drawing/2014/main" id="{BC8F0754-C6E0-2C48-A878-3F273607DE33}"/>
              </a:ext>
            </a:extLst>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7498" t="8124" r="50175" b="17147"/>
          <a:stretch>
            <a:fillRect/>
          </a:stretch>
        </p:blipFill>
        <p:spPr bwMode="auto">
          <a:xfrm>
            <a:off x="2599419" y="4984235"/>
            <a:ext cx="883283" cy="839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3698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516B61-D7B4-B9EF-D389-31019E814E2C}"/>
            </a:ext>
          </a:extLst>
        </p:cNvPr>
        <p:cNvGrpSpPr/>
        <p:nvPr/>
      </p:nvGrpSpPr>
      <p:grpSpPr>
        <a:xfrm>
          <a:off x="0" y="0"/>
          <a:ext cx="0" cy="0"/>
          <a:chOff x="0" y="0"/>
          <a:chExt cx="0" cy="0"/>
        </a:xfrm>
      </p:grpSpPr>
      <p:pic>
        <p:nvPicPr>
          <p:cNvPr id="33" name="Image 32">
            <a:extLst>
              <a:ext uri="{FF2B5EF4-FFF2-40B4-BE49-F238E27FC236}">
                <a16:creationId xmlns:a16="http://schemas.microsoft.com/office/drawing/2014/main" id="{BFEA7DD9-6555-6782-7995-F8FC62041B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6714" y="626640"/>
            <a:ext cx="2025712" cy="3158977"/>
          </a:xfrm>
          <a:prstGeom prst="rect">
            <a:avLst/>
          </a:prstGeom>
        </p:spPr>
      </p:pic>
      <p:pic>
        <p:nvPicPr>
          <p:cNvPr id="34" name="Image 33">
            <a:extLst>
              <a:ext uri="{FF2B5EF4-FFF2-40B4-BE49-F238E27FC236}">
                <a16:creationId xmlns:a16="http://schemas.microsoft.com/office/drawing/2014/main" id="{5F7EC03F-E13C-92B8-4DD1-27E9AD547A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3284" y="610974"/>
            <a:ext cx="2025712" cy="3158977"/>
          </a:xfrm>
          <a:prstGeom prst="rect">
            <a:avLst/>
          </a:prstGeom>
        </p:spPr>
      </p:pic>
      <p:pic>
        <p:nvPicPr>
          <p:cNvPr id="5" name="Image 4">
            <a:extLst>
              <a:ext uri="{FF2B5EF4-FFF2-40B4-BE49-F238E27FC236}">
                <a16:creationId xmlns:a16="http://schemas.microsoft.com/office/drawing/2014/main" id="{33283174-3880-0659-E7C5-87B9FB9555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8317" y="634852"/>
            <a:ext cx="2025712" cy="3158977"/>
          </a:xfrm>
          <a:prstGeom prst="rect">
            <a:avLst/>
          </a:prstGeom>
        </p:spPr>
      </p:pic>
      <p:pic>
        <p:nvPicPr>
          <p:cNvPr id="6" name="Image 5">
            <a:extLst>
              <a:ext uri="{FF2B5EF4-FFF2-40B4-BE49-F238E27FC236}">
                <a16:creationId xmlns:a16="http://schemas.microsoft.com/office/drawing/2014/main" id="{9A194A42-50FE-E14A-7678-CB57CA01C4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8324" y="619186"/>
            <a:ext cx="2025712" cy="3158977"/>
          </a:xfrm>
          <a:prstGeom prst="rect">
            <a:avLst/>
          </a:prstGeom>
        </p:spPr>
      </p:pic>
      <p:pic>
        <p:nvPicPr>
          <p:cNvPr id="7" name="Image 6">
            <a:extLst>
              <a:ext uri="{FF2B5EF4-FFF2-40B4-BE49-F238E27FC236}">
                <a16:creationId xmlns:a16="http://schemas.microsoft.com/office/drawing/2014/main" id="{7E9939AB-89DA-EA6E-B3B0-6A690DA0F6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639" y="3778163"/>
            <a:ext cx="2025712" cy="3158977"/>
          </a:xfrm>
          <a:prstGeom prst="rect">
            <a:avLst/>
          </a:prstGeom>
        </p:spPr>
      </p:pic>
      <p:pic>
        <p:nvPicPr>
          <p:cNvPr id="8" name="Image 7">
            <a:extLst>
              <a:ext uri="{FF2B5EF4-FFF2-40B4-BE49-F238E27FC236}">
                <a16:creationId xmlns:a16="http://schemas.microsoft.com/office/drawing/2014/main" id="{7B6905DD-B0E3-90D2-4324-FBE793B219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8494" y="3802041"/>
            <a:ext cx="2025712" cy="3158977"/>
          </a:xfrm>
          <a:prstGeom prst="rect">
            <a:avLst/>
          </a:prstGeom>
        </p:spPr>
      </p:pic>
      <p:pic>
        <p:nvPicPr>
          <p:cNvPr id="9" name="Image 8">
            <a:extLst>
              <a:ext uri="{FF2B5EF4-FFF2-40B4-BE49-F238E27FC236}">
                <a16:creationId xmlns:a16="http://schemas.microsoft.com/office/drawing/2014/main" id="{F4CAD746-7FFC-6D34-8E1C-F780D9F1E1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39653" y="3793829"/>
            <a:ext cx="2025712" cy="3158977"/>
          </a:xfrm>
          <a:prstGeom prst="rect">
            <a:avLst/>
          </a:prstGeom>
        </p:spPr>
      </p:pic>
      <p:pic>
        <p:nvPicPr>
          <p:cNvPr id="10" name="Image 9">
            <a:extLst>
              <a:ext uri="{FF2B5EF4-FFF2-40B4-BE49-F238E27FC236}">
                <a16:creationId xmlns:a16="http://schemas.microsoft.com/office/drawing/2014/main" id="{F237F624-D5CE-2061-79E6-D6D80FF0B0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5754" y="3787318"/>
            <a:ext cx="2022475" cy="3153929"/>
          </a:xfrm>
          <a:prstGeom prst="rect">
            <a:avLst/>
          </a:prstGeom>
        </p:spPr>
      </p:pic>
      <p:pic>
        <p:nvPicPr>
          <p:cNvPr id="12" name="Image 11">
            <a:extLst>
              <a:ext uri="{FF2B5EF4-FFF2-40B4-BE49-F238E27FC236}">
                <a16:creationId xmlns:a16="http://schemas.microsoft.com/office/drawing/2014/main" id="{DB81FB12-BB14-2235-DAA0-028E7D30D0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2749" y="3793829"/>
            <a:ext cx="2025712" cy="3158977"/>
          </a:xfrm>
          <a:prstGeom prst="rect">
            <a:avLst/>
          </a:prstGeom>
        </p:spPr>
      </p:pic>
      <p:pic>
        <p:nvPicPr>
          <p:cNvPr id="4" name="Image 3">
            <a:extLst>
              <a:ext uri="{FF2B5EF4-FFF2-40B4-BE49-F238E27FC236}">
                <a16:creationId xmlns:a16="http://schemas.microsoft.com/office/drawing/2014/main" id="{38241801-D452-18E1-9A98-EA116E1316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387" y="634852"/>
            <a:ext cx="2025712" cy="3158977"/>
          </a:xfrm>
          <a:prstGeom prst="rect">
            <a:avLst/>
          </a:prstGeom>
        </p:spPr>
      </p:pic>
      <p:sp>
        <p:nvSpPr>
          <p:cNvPr id="23" name="Rectangle : coins arrondis 22">
            <a:extLst>
              <a:ext uri="{FF2B5EF4-FFF2-40B4-BE49-F238E27FC236}">
                <a16:creationId xmlns:a16="http://schemas.microsoft.com/office/drawing/2014/main" id="{48595E4A-8559-4F04-082F-5B8BF3137AC3}"/>
              </a:ext>
            </a:extLst>
          </p:cNvPr>
          <p:cNvSpPr/>
          <p:nvPr/>
        </p:nvSpPr>
        <p:spPr>
          <a:xfrm>
            <a:off x="227515" y="61507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 coins arrondis 23">
            <a:extLst>
              <a:ext uri="{FF2B5EF4-FFF2-40B4-BE49-F238E27FC236}">
                <a16:creationId xmlns:a16="http://schemas.microsoft.com/office/drawing/2014/main" id="{728000BF-A128-CDC5-3EFE-691545DFA06F}"/>
              </a:ext>
            </a:extLst>
          </p:cNvPr>
          <p:cNvSpPr/>
          <p:nvPr/>
        </p:nvSpPr>
        <p:spPr>
          <a:xfrm>
            <a:off x="8442751"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 coins arrondis 24">
            <a:extLst>
              <a:ext uri="{FF2B5EF4-FFF2-40B4-BE49-F238E27FC236}">
                <a16:creationId xmlns:a16="http://schemas.microsoft.com/office/drawing/2014/main" id="{21F0EBCF-DC4C-9C41-B826-777DE29AEA43}"/>
              </a:ext>
            </a:extLst>
          </p:cNvPr>
          <p:cNvSpPr/>
          <p:nvPr/>
        </p:nvSpPr>
        <p:spPr>
          <a:xfrm>
            <a:off x="2283584"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25">
            <a:extLst>
              <a:ext uri="{FF2B5EF4-FFF2-40B4-BE49-F238E27FC236}">
                <a16:creationId xmlns:a16="http://schemas.microsoft.com/office/drawing/2014/main" id="{0C8E6F6F-5636-35AD-F72C-F4CDE9390FE1}"/>
              </a:ext>
            </a:extLst>
          </p:cNvPr>
          <p:cNvSpPr/>
          <p:nvPr/>
        </p:nvSpPr>
        <p:spPr>
          <a:xfrm>
            <a:off x="4322499"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oins arrondis 26">
            <a:extLst>
              <a:ext uri="{FF2B5EF4-FFF2-40B4-BE49-F238E27FC236}">
                <a16:creationId xmlns:a16="http://schemas.microsoft.com/office/drawing/2014/main" id="{597E9487-009A-3072-0EF9-5269B3EE7ABE}"/>
              </a:ext>
            </a:extLst>
          </p:cNvPr>
          <p:cNvSpPr/>
          <p:nvPr/>
        </p:nvSpPr>
        <p:spPr>
          <a:xfrm>
            <a:off x="6382625"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27">
            <a:extLst>
              <a:ext uri="{FF2B5EF4-FFF2-40B4-BE49-F238E27FC236}">
                <a16:creationId xmlns:a16="http://schemas.microsoft.com/office/drawing/2014/main" id="{F56BFAB5-3E32-11FF-F696-A87A9862A7C9}"/>
              </a:ext>
            </a:extLst>
          </p:cNvPr>
          <p:cNvSpPr/>
          <p:nvPr/>
        </p:nvSpPr>
        <p:spPr>
          <a:xfrm>
            <a:off x="220502"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28">
            <a:extLst>
              <a:ext uri="{FF2B5EF4-FFF2-40B4-BE49-F238E27FC236}">
                <a16:creationId xmlns:a16="http://schemas.microsoft.com/office/drawing/2014/main" id="{9A80F3FE-9B2F-56B2-B70D-DBA208E02879}"/>
              </a:ext>
            </a:extLst>
          </p:cNvPr>
          <p:cNvSpPr/>
          <p:nvPr/>
        </p:nvSpPr>
        <p:spPr>
          <a:xfrm>
            <a:off x="2283584" y="3785617"/>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 coins arrondis 29">
            <a:extLst>
              <a:ext uri="{FF2B5EF4-FFF2-40B4-BE49-F238E27FC236}">
                <a16:creationId xmlns:a16="http://schemas.microsoft.com/office/drawing/2014/main" id="{5983883D-0A78-DF92-B7A7-BEE42F20B8BA}"/>
              </a:ext>
            </a:extLst>
          </p:cNvPr>
          <p:cNvSpPr/>
          <p:nvPr/>
        </p:nvSpPr>
        <p:spPr>
          <a:xfrm>
            <a:off x="4345043" y="3763232"/>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 coins arrondis 30">
            <a:extLst>
              <a:ext uri="{FF2B5EF4-FFF2-40B4-BE49-F238E27FC236}">
                <a16:creationId xmlns:a16="http://schemas.microsoft.com/office/drawing/2014/main" id="{ACD3526D-5817-57D7-138A-E072F99EAD3A}"/>
              </a:ext>
            </a:extLst>
          </p:cNvPr>
          <p:cNvSpPr/>
          <p:nvPr/>
        </p:nvSpPr>
        <p:spPr>
          <a:xfrm>
            <a:off x="6382625"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 coins arrondis 31">
            <a:extLst>
              <a:ext uri="{FF2B5EF4-FFF2-40B4-BE49-F238E27FC236}">
                <a16:creationId xmlns:a16="http://schemas.microsoft.com/office/drawing/2014/main" id="{63857077-8C14-06CB-365D-A4B4CB2AD24F}"/>
              </a:ext>
            </a:extLst>
          </p:cNvPr>
          <p:cNvSpPr/>
          <p:nvPr/>
        </p:nvSpPr>
        <p:spPr>
          <a:xfrm>
            <a:off x="8442750"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3BD3F9B1-41C0-F1F5-95E6-42A41048D0D8}"/>
              </a:ext>
            </a:extLst>
          </p:cNvPr>
          <p:cNvSpPr txBox="1"/>
          <p:nvPr/>
        </p:nvSpPr>
        <p:spPr>
          <a:xfrm rot="10800000">
            <a:off x="4832569" y="2036851"/>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1" name="ZoneTexte 40">
            <a:extLst>
              <a:ext uri="{FF2B5EF4-FFF2-40B4-BE49-F238E27FC236}">
                <a16:creationId xmlns:a16="http://schemas.microsoft.com/office/drawing/2014/main" id="{C9272875-0DEB-49F6-D81B-18016774AC0F}"/>
              </a:ext>
            </a:extLst>
          </p:cNvPr>
          <p:cNvSpPr txBox="1"/>
          <p:nvPr/>
        </p:nvSpPr>
        <p:spPr>
          <a:xfrm rot="10800000">
            <a:off x="2763732" y="2036851"/>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2" name="ZoneTexte 41">
            <a:extLst>
              <a:ext uri="{FF2B5EF4-FFF2-40B4-BE49-F238E27FC236}">
                <a16:creationId xmlns:a16="http://schemas.microsoft.com/office/drawing/2014/main" id="{2CE88C61-51A1-A21F-C11F-29B6B48B8FA2}"/>
              </a:ext>
            </a:extLst>
          </p:cNvPr>
          <p:cNvSpPr txBox="1"/>
          <p:nvPr/>
        </p:nvSpPr>
        <p:spPr>
          <a:xfrm rot="10800000">
            <a:off x="2816257" y="5214989"/>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3" name="ZoneTexte 42">
            <a:extLst>
              <a:ext uri="{FF2B5EF4-FFF2-40B4-BE49-F238E27FC236}">
                <a16:creationId xmlns:a16="http://schemas.microsoft.com/office/drawing/2014/main" id="{A7CE1B5F-6146-F273-0B40-3F5D323E64B9}"/>
              </a:ext>
            </a:extLst>
          </p:cNvPr>
          <p:cNvSpPr txBox="1"/>
          <p:nvPr/>
        </p:nvSpPr>
        <p:spPr>
          <a:xfrm rot="10800000">
            <a:off x="8945226" y="519500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4" name="ZoneTexte 43">
            <a:extLst>
              <a:ext uri="{FF2B5EF4-FFF2-40B4-BE49-F238E27FC236}">
                <a16:creationId xmlns:a16="http://schemas.microsoft.com/office/drawing/2014/main" id="{9B14C2DC-B1F6-8CD3-0CA1-7AE170CD5C05}"/>
              </a:ext>
            </a:extLst>
          </p:cNvPr>
          <p:cNvSpPr txBox="1"/>
          <p:nvPr/>
        </p:nvSpPr>
        <p:spPr>
          <a:xfrm rot="10800000">
            <a:off x="6895360" y="5175987"/>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5" name="ZoneTexte 44">
            <a:extLst>
              <a:ext uri="{FF2B5EF4-FFF2-40B4-BE49-F238E27FC236}">
                <a16:creationId xmlns:a16="http://schemas.microsoft.com/office/drawing/2014/main" id="{39A4A616-146B-7B54-BA79-36EFCD18860D}"/>
              </a:ext>
            </a:extLst>
          </p:cNvPr>
          <p:cNvSpPr txBox="1"/>
          <p:nvPr/>
        </p:nvSpPr>
        <p:spPr>
          <a:xfrm rot="10800000">
            <a:off x="4848021" y="5195005"/>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6" name="ZoneTexte 45">
            <a:extLst>
              <a:ext uri="{FF2B5EF4-FFF2-40B4-BE49-F238E27FC236}">
                <a16:creationId xmlns:a16="http://schemas.microsoft.com/office/drawing/2014/main" id="{53FD665A-C142-DB4C-4DD7-562FA4B2BB70}"/>
              </a:ext>
            </a:extLst>
          </p:cNvPr>
          <p:cNvSpPr txBox="1"/>
          <p:nvPr/>
        </p:nvSpPr>
        <p:spPr>
          <a:xfrm rot="10800000">
            <a:off x="8982987" y="2031072"/>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7" name="ZoneTexte 46">
            <a:extLst>
              <a:ext uri="{FF2B5EF4-FFF2-40B4-BE49-F238E27FC236}">
                <a16:creationId xmlns:a16="http://schemas.microsoft.com/office/drawing/2014/main" id="{E9E31B72-997A-8355-0C00-C88BC2E62FCC}"/>
              </a:ext>
            </a:extLst>
          </p:cNvPr>
          <p:cNvSpPr txBox="1"/>
          <p:nvPr/>
        </p:nvSpPr>
        <p:spPr>
          <a:xfrm rot="10800000">
            <a:off x="6888483" y="2017010"/>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8" name="ZoneTexte 47">
            <a:extLst>
              <a:ext uri="{FF2B5EF4-FFF2-40B4-BE49-F238E27FC236}">
                <a16:creationId xmlns:a16="http://schemas.microsoft.com/office/drawing/2014/main" id="{1B8BA59D-21E2-81D8-3B1C-3F5F76F6C474}"/>
              </a:ext>
            </a:extLst>
          </p:cNvPr>
          <p:cNvSpPr txBox="1"/>
          <p:nvPr/>
        </p:nvSpPr>
        <p:spPr>
          <a:xfrm rot="10800000">
            <a:off x="737644" y="5185715"/>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9" name="ZoneTexte 48">
            <a:extLst>
              <a:ext uri="{FF2B5EF4-FFF2-40B4-BE49-F238E27FC236}">
                <a16:creationId xmlns:a16="http://schemas.microsoft.com/office/drawing/2014/main" id="{F17D763E-D12E-3E93-1B0F-C190412ABFFB}"/>
              </a:ext>
            </a:extLst>
          </p:cNvPr>
          <p:cNvSpPr txBox="1"/>
          <p:nvPr/>
        </p:nvSpPr>
        <p:spPr>
          <a:xfrm rot="10800000">
            <a:off x="713632" y="202939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Tree>
    <p:extLst>
      <p:ext uri="{BB962C8B-B14F-4D97-AF65-F5344CB8AC3E}">
        <p14:creationId xmlns:p14="http://schemas.microsoft.com/office/powerpoint/2010/main" val="1698962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val="3162678664"/>
              </p:ext>
            </p:extLst>
          </p:nvPr>
        </p:nvGraphicFramePr>
        <p:xfrm>
          <a:off x="215906" y="611837"/>
          <a:ext cx="10260000" cy="6336000"/>
        </p:xfrm>
        <a:graphic>
          <a:graphicData uri="http://schemas.openxmlformats.org/drawingml/2006/table">
            <a:tbl>
              <a:tblPr firstRow="1" bandRow="1">
                <a:tableStyleId>{5C22544A-7EE6-4342-B048-85BDC9FD1C3A}</a:tableStyleId>
              </a:tblPr>
              <a:tblGrid>
                <a:gridCol w="2052000">
                  <a:extLst>
                    <a:ext uri="{9D8B030D-6E8A-4147-A177-3AD203B41FA5}">
                      <a16:colId xmlns:a16="http://schemas.microsoft.com/office/drawing/2014/main" val="1971878900"/>
                    </a:ext>
                  </a:extLst>
                </a:gridCol>
                <a:gridCol w="2052000">
                  <a:extLst>
                    <a:ext uri="{9D8B030D-6E8A-4147-A177-3AD203B41FA5}">
                      <a16:colId xmlns:a16="http://schemas.microsoft.com/office/drawing/2014/main" val="3698600805"/>
                    </a:ext>
                  </a:extLst>
                </a:gridCol>
                <a:gridCol w="2052000">
                  <a:extLst>
                    <a:ext uri="{9D8B030D-6E8A-4147-A177-3AD203B41FA5}">
                      <a16:colId xmlns:a16="http://schemas.microsoft.com/office/drawing/2014/main" val="3786522829"/>
                    </a:ext>
                  </a:extLst>
                </a:gridCol>
                <a:gridCol w="2052000">
                  <a:extLst>
                    <a:ext uri="{9D8B030D-6E8A-4147-A177-3AD203B41FA5}">
                      <a16:colId xmlns:a16="http://schemas.microsoft.com/office/drawing/2014/main" val="1398072921"/>
                    </a:ext>
                  </a:extLst>
                </a:gridCol>
                <a:gridCol w="2052000">
                  <a:extLst>
                    <a:ext uri="{9D8B030D-6E8A-4147-A177-3AD203B41FA5}">
                      <a16:colId xmlns:a16="http://schemas.microsoft.com/office/drawing/2014/main" val="379502649"/>
                    </a:ext>
                  </a:extLst>
                </a:gridCol>
              </a:tblGrid>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25935632"/>
                  </a:ext>
                </a:extLst>
              </a:tr>
              <a:tr h="3168000">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3521965"/>
                  </a:ext>
                </a:extLst>
              </a:tr>
            </a:tbl>
          </a:graphicData>
        </a:graphic>
      </p:graphicFrame>
      <p:sp>
        <p:nvSpPr>
          <p:cNvPr id="3" name="Rectangle : coins arrondis 2">
            <a:extLst>
              <a:ext uri="{FF2B5EF4-FFF2-40B4-BE49-F238E27FC236}">
                <a16:creationId xmlns:a16="http://schemas.microsoft.com/office/drawing/2014/main" id="{780EC16E-3870-2078-5D09-DDDEDE948367}"/>
              </a:ext>
            </a:extLst>
          </p:cNvPr>
          <p:cNvSpPr/>
          <p:nvPr/>
        </p:nvSpPr>
        <p:spPr>
          <a:xfrm>
            <a:off x="215906" y="628278"/>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4" name="Rectangle : coins arrondis 3">
            <a:extLst>
              <a:ext uri="{FF2B5EF4-FFF2-40B4-BE49-F238E27FC236}">
                <a16:creationId xmlns:a16="http://schemas.microsoft.com/office/drawing/2014/main" id="{6C82A7FE-FAA6-50B8-4949-76BE95627D1E}"/>
              </a:ext>
            </a:extLst>
          </p:cNvPr>
          <p:cNvSpPr/>
          <p:nvPr/>
        </p:nvSpPr>
        <p:spPr>
          <a:xfrm>
            <a:off x="389372" y="1312615"/>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5" name="Rectangle 4">
            <a:extLst>
              <a:ext uri="{FF2B5EF4-FFF2-40B4-BE49-F238E27FC236}">
                <a16:creationId xmlns:a16="http://schemas.microsoft.com/office/drawing/2014/main" id="{2963299D-0542-ACF6-CEA6-7626A220237D}"/>
              </a:ext>
            </a:extLst>
          </p:cNvPr>
          <p:cNvSpPr/>
          <p:nvPr/>
        </p:nvSpPr>
        <p:spPr>
          <a:xfrm>
            <a:off x="355682" y="874172"/>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pic>
        <p:nvPicPr>
          <p:cNvPr id="6" name="Image 10">
            <a:extLst>
              <a:ext uri="{FF2B5EF4-FFF2-40B4-BE49-F238E27FC236}">
                <a16:creationId xmlns:a16="http://schemas.microsoft.com/office/drawing/2014/main" id="{BDBA9E3F-7AD6-6ADB-0382-7B236D2BB507}"/>
              </a:ext>
            </a:extLst>
          </p:cNvPr>
          <p:cNvPicPr/>
          <p:nvPr/>
        </p:nvPicPr>
        <p:blipFill>
          <a:blip r:embed="rId2"/>
          <a:stretch/>
        </p:blipFill>
        <p:spPr>
          <a:xfrm>
            <a:off x="1407945" y="808642"/>
            <a:ext cx="602522" cy="398312"/>
          </a:xfrm>
          <a:prstGeom prst="rect">
            <a:avLst/>
          </a:prstGeom>
          <a:ln w="0">
            <a:noFill/>
          </a:ln>
        </p:spPr>
      </p:pic>
      <p:sp>
        <p:nvSpPr>
          <p:cNvPr id="7" name="Rectangle : coins arrondis 6">
            <a:extLst>
              <a:ext uri="{FF2B5EF4-FFF2-40B4-BE49-F238E27FC236}">
                <a16:creationId xmlns:a16="http://schemas.microsoft.com/office/drawing/2014/main" id="{35BEDC5A-3488-D7C3-B05F-F3CEFF378281}"/>
              </a:ext>
            </a:extLst>
          </p:cNvPr>
          <p:cNvSpPr/>
          <p:nvPr/>
        </p:nvSpPr>
        <p:spPr>
          <a:xfrm>
            <a:off x="2292151" y="628275"/>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8" name="Rectangle : coins arrondis 7">
            <a:extLst>
              <a:ext uri="{FF2B5EF4-FFF2-40B4-BE49-F238E27FC236}">
                <a16:creationId xmlns:a16="http://schemas.microsoft.com/office/drawing/2014/main" id="{8F18FB73-60A3-092E-D86A-A02901F5AC5B}"/>
              </a:ext>
            </a:extLst>
          </p:cNvPr>
          <p:cNvSpPr/>
          <p:nvPr/>
        </p:nvSpPr>
        <p:spPr>
          <a:xfrm>
            <a:off x="4356615" y="628275"/>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9" name="Rectangle : coins arrondis 8">
            <a:extLst>
              <a:ext uri="{FF2B5EF4-FFF2-40B4-BE49-F238E27FC236}">
                <a16:creationId xmlns:a16="http://schemas.microsoft.com/office/drawing/2014/main" id="{946EF9BE-F5B4-482C-42E4-22744D9550D3}"/>
              </a:ext>
            </a:extLst>
          </p:cNvPr>
          <p:cNvSpPr/>
          <p:nvPr/>
        </p:nvSpPr>
        <p:spPr>
          <a:xfrm>
            <a:off x="6409296" y="628275"/>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0" name="Rectangle : coins arrondis 9">
            <a:extLst>
              <a:ext uri="{FF2B5EF4-FFF2-40B4-BE49-F238E27FC236}">
                <a16:creationId xmlns:a16="http://schemas.microsoft.com/office/drawing/2014/main" id="{69D05F03-2BD5-E9C6-7C65-C2E91F54A0F3}"/>
              </a:ext>
            </a:extLst>
          </p:cNvPr>
          <p:cNvSpPr/>
          <p:nvPr/>
        </p:nvSpPr>
        <p:spPr>
          <a:xfrm>
            <a:off x="8473760" y="628277"/>
            <a:ext cx="2002146" cy="3151559"/>
          </a:xfrm>
          <a:prstGeom prst="roundRect">
            <a:avLst>
              <a:gd name="adj" fmla="val 16667"/>
            </a:avLst>
          </a:prstGeom>
          <a:solidFill>
            <a:srgbClr val="F89A10"/>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1" name="Rectangle : coins arrondis 10">
            <a:extLst>
              <a:ext uri="{FF2B5EF4-FFF2-40B4-BE49-F238E27FC236}">
                <a16:creationId xmlns:a16="http://schemas.microsoft.com/office/drawing/2014/main" id="{526C3EA1-3977-3613-17C4-DC3FDE51FE5C}"/>
              </a:ext>
            </a:extLst>
          </p:cNvPr>
          <p:cNvSpPr/>
          <p:nvPr/>
        </p:nvSpPr>
        <p:spPr>
          <a:xfrm>
            <a:off x="2441868" y="1304525"/>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2" name="Rectangle : coins arrondis 11">
            <a:extLst>
              <a:ext uri="{FF2B5EF4-FFF2-40B4-BE49-F238E27FC236}">
                <a16:creationId xmlns:a16="http://schemas.microsoft.com/office/drawing/2014/main" id="{4378F27B-642B-23CC-8DA9-2DFC9D9D141F}"/>
              </a:ext>
            </a:extLst>
          </p:cNvPr>
          <p:cNvSpPr/>
          <p:nvPr/>
        </p:nvSpPr>
        <p:spPr>
          <a:xfrm>
            <a:off x="4497208" y="1330943"/>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3" name="Rectangle : coins arrondis 12">
            <a:extLst>
              <a:ext uri="{FF2B5EF4-FFF2-40B4-BE49-F238E27FC236}">
                <a16:creationId xmlns:a16="http://schemas.microsoft.com/office/drawing/2014/main" id="{F8645220-53B6-B297-7EF5-83D968AC6C47}"/>
              </a:ext>
            </a:extLst>
          </p:cNvPr>
          <p:cNvSpPr/>
          <p:nvPr/>
        </p:nvSpPr>
        <p:spPr>
          <a:xfrm>
            <a:off x="6576872" y="1330943"/>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4" name="Rectangle : coins arrondis 13">
            <a:extLst>
              <a:ext uri="{FF2B5EF4-FFF2-40B4-BE49-F238E27FC236}">
                <a16:creationId xmlns:a16="http://schemas.microsoft.com/office/drawing/2014/main" id="{148F6E19-0828-B21E-0B72-32F5B7AE645B}"/>
              </a:ext>
            </a:extLst>
          </p:cNvPr>
          <p:cNvSpPr/>
          <p:nvPr/>
        </p:nvSpPr>
        <p:spPr>
          <a:xfrm>
            <a:off x="8635444" y="1330944"/>
            <a:ext cx="1678778" cy="2336555"/>
          </a:xfrm>
          <a:prstGeom prst="roundRect">
            <a:avLst>
              <a:gd name="adj" fmla="val 16667"/>
            </a:avLst>
          </a:prstGeom>
          <a:solidFill>
            <a:schemeClr val="bg1"/>
          </a:solidFill>
          <a:ln w="38100">
            <a:solidFill>
              <a:srgbClr val="1D3155"/>
            </a:solidFill>
          </a:ln>
        </p:spPr>
        <p:style>
          <a:lnRef idx="2">
            <a:schemeClr val="accent1">
              <a:shade val="15000"/>
            </a:schemeClr>
          </a:lnRef>
          <a:fillRef idx="1">
            <a:schemeClr val="accent1"/>
          </a:fillRef>
          <a:effectRef idx="0">
            <a:schemeClr val="accent1"/>
          </a:effectRef>
          <a:fontRef idx="minor"/>
        </p:style>
      </p:sp>
      <p:sp>
        <p:nvSpPr>
          <p:cNvPr id="15" name="Rectangle 14">
            <a:extLst>
              <a:ext uri="{FF2B5EF4-FFF2-40B4-BE49-F238E27FC236}">
                <a16:creationId xmlns:a16="http://schemas.microsoft.com/office/drawing/2014/main" id="{A4524373-3B14-3636-1C39-9D7A995ADAA5}"/>
              </a:ext>
            </a:extLst>
          </p:cNvPr>
          <p:cNvSpPr/>
          <p:nvPr/>
        </p:nvSpPr>
        <p:spPr>
          <a:xfrm>
            <a:off x="8604143" y="910279"/>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6" name="Rectangle 15">
            <a:extLst>
              <a:ext uri="{FF2B5EF4-FFF2-40B4-BE49-F238E27FC236}">
                <a16:creationId xmlns:a16="http://schemas.microsoft.com/office/drawing/2014/main" id="{CCDC955F-FC28-E9A3-27AE-804526488B17}"/>
              </a:ext>
            </a:extLst>
          </p:cNvPr>
          <p:cNvSpPr/>
          <p:nvPr/>
        </p:nvSpPr>
        <p:spPr>
          <a:xfrm>
            <a:off x="6514160" y="891855"/>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7" name="Rectangle 16">
            <a:extLst>
              <a:ext uri="{FF2B5EF4-FFF2-40B4-BE49-F238E27FC236}">
                <a16:creationId xmlns:a16="http://schemas.microsoft.com/office/drawing/2014/main" id="{B92B68FE-55A4-B882-0701-419A503C9005}"/>
              </a:ext>
            </a:extLst>
          </p:cNvPr>
          <p:cNvSpPr/>
          <p:nvPr/>
        </p:nvSpPr>
        <p:spPr>
          <a:xfrm>
            <a:off x="4463434" y="894546"/>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sp>
        <p:nvSpPr>
          <p:cNvPr id="18" name="Rectangle 17">
            <a:extLst>
              <a:ext uri="{FF2B5EF4-FFF2-40B4-BE49-F238E27FC236}">
                <a16:creationId xmlns:a16="http://schemas.microsoft.com/office/drawing/2014/main" id="{D3A862DE-B7A3-8EF4-D6B2-079CEF43EDE0}"/>
              </a:ext>
            </a:extLst>
          </p:cNvPr>
          <p:cNvSpPr/>
          <p:nvPr/>
        </p:nvSpPr>
        <p:spPr>
          <a:xfrm>
            <a:off x="2348435" y="899177"/>
            <a:ext cx="1015214" cy="307777"/>
          </a:xfrm>
          <a:prstGeom prst="rect">
            <a:avLst/>
          </a:prstGeom>
        </p:spPr>
        <p:txBody>
          <a:bodyPr wrap="none">
            <a:spAutoFit/>
          </a:bodyPr>
          <a:lstStyle/>
          <a:p>
            <a:pPr>
              <a:lnSpc>
                <a:spcPct val="100000"/>
              </a:lnSpc>
            </a:pPr>
            <a:r>
              <a:rPr lang="fr-FR" sz="1400" spc="-1" dirty="0">
                <a:solidFill>
                  <a:srgbClr val="000000"/>
                </a:solidFill>
                <a:latin typeface="Franklin Gothic Heavy"/>
              </a:rPr>
              <a:t>2. Filières</a:t>
            </a:r>
            <a:endParaRPr lang="fr-FR" sz="1400" spc="-1" dirty="0"/>
          </a:p>
        </p:txBody>
      </p:sp>
      <p:pic>
        <p:nvPicPr>
          <p:cNvPr id="19" name="Image 10">
            <a:extLst>
              <a:ext uri="{FF2B5EF4-FFF2-40B4-BE49-F238E27FC236}">
                <a16:creationId xmlns:a16="http://schemas.microsoft.com/office/drawing/2014/main" id="{68D95ADF-0DDC-0902-D734-B8EDC5E8FCFF}"/>
              </a:ext>
            </a:extLst>
          </p:cNvPr>
          <p:cNvPicPr/>
          <p:nvPr/>
        </p:nvPicPr>
        <p:blipFill>
          <a:blip r:embed="rId2"/>
          <a:stretch/>
        </p:blipFill>
        <p:spPr>
          <a:xfrm>
            <a:off x="3487579" y="853272"/>
            <a:ext cx="602522" cy="398312"/>
          </a:xfrm>
          <a:prstGeom prst="rect">
            <a:avLst/>
          </a:prstGeom>
          <a:ln w="0">
            <a:noFill/>
          </a:ln>
        </p:spPr>
      </p:pic>
      <p:pic>
        <p:nvPicPr>
          <p:cNvPr id="20" name="Image 10">
            <a:extLst>
              <a:ext uri="{FF2B5EF4-FFF2-40B4-BE49-F238E27FC236}">
                <a16:creationId xmlns:a16="http://schemas.microsoft.com/office/drawing/2014/main" id="{AB88E370-7259-7CDF-9473-13E3DD45FA08}"/>
              </a:ext>
            </a:extLst>
          </p:cNvPr>
          <p:cNvPicPr/>
          <p:nvPr/>
        </p:nvPicPr>
        <p:blipFill>
          <a:blip r:embed="rId2"/>
          <a:stretch/>
        </p:blipFill>
        <p:spPr>
          <a:xfrm>
            <a:off x="5527228" y="808642"/>
            <a:ext cx="602522" cy="398312"/>
          </a:xfrm>
          <a:prstGeom prst="rect">
            <a:avLst/>
          </a:prstGeom>
          <a:ln w="0">
            <a:noFill/>
          </a:ln>
        </p:spPr>
      </p:pic>
      <p:pic>
        <p:nvPicPr>
          <p:cNvPr id="21" name="Image 10">
            <a:extLst>
              <a:ext uri="{FF2B5EF4-FFF2-40B4-BE49-F238E27FC236}">
                <a16:creationId xmlns:a16="http://schemas.microsoft.com/office/drawing/2014/main" id="{F291A816-5E56-1026-B095-50E50D51565F}"/>
              </a:ext>
            </a:extLst>
          </p:cNvPr>
          <p:cNvPicPr/>
          <p:nvPr/>
        </p:nvPicPr>
        <p:blipFill>
          <a:blip r:embed="rId2"/>
          <a:stretch/>
        </p:blipFill>
        <p:spPr>
          <a:xfrm>
            <a:off x="7617211" y="838447"/>
            <a:ext cx="602522" cy="398312"/>
          </a:xfrm>
          <a:prstGeom prst="rect">
            <a:avLst/>
          </a:prstGeom>
          <a:ln w="0">
            <a:noFill/>
          </a:ln>
        </p:spPr>
      </p:pic>
      <p:pic>
        <p:nvPicPr>
          <p:cNvPr id="22" name="Image 10">
            <a:extLst>
              <a:ext uri="{FF2B5EF4-FFF2-40B4-BE49-F238E27FC236}">
                <a16:creationId xmlns:a16="http://schemas.microsoft.com/office/drawing/2014/main" id="{70E7E218-741E-D6CA-9224-AB4CA43212D8}"/>
              </a:ext>
            </a:extLst>
          </p:cNvPr>
          <p:cNvPicPr/>
          <p:nvPr/>
        </p:nvPicPr>
        <p:blipFill>
          <a:blip r:embed="rId2"/>
          <a:stretch/>
        </p:blipFill>
        <p:spPr>
          <a:xfrm>
            <a:off x="9686879" y="801320"/>
            <a:ext cx="602522" cy="398312"/>
          </a:xfrm>
          <a:prstGeom prst="rect">
            <a:avLst/>
          </a:prstGeom>
          <a:ln w="0">
            <a:noFill/>
          </a:ln>
        </p:spPr>
      </p:pic>
      <p:sp>
        <p:nvSpPr>
          <p:cNvPr id="23" name="Rectangle : coins arrondis 2">
            <a:extLst>
              <a:ext uri="{FF2B5EF4-FFF2-40B4-BE49-F238E27FC236}">
                <a16:creationId xmlns:a16="http://schemas.microsoft.com/office/drawing/2014/main" id="{A85E484D-66CC-ED88-A9D2-994564C0B26D}"/>
              </a:ext>
            </a:extLst>
          </p:cNvPr>
          <p:cNvSpPr/>
          <p:nvPr/>
        </p:nvSpPr>
        <p:spPr>
          <a:xfrm>
            <a:off x="225257" y="3811428"/>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24" name="Rectangle : coins arrondis 3">
            <a:extLst>
              <a:ext uri="{FF2B5EF4-FFF2-40B4-BE49-F238E27FC236}">
                <a16:creationId xmlns:a16="http://schemas.microsoft.com/office/drawing/2014/main" id="{1515239F-1520-8575-ADA4-0DED8CC66B16}"/>
              </a:ext>
            </a:extLst>
          </p:cNvPr>
          <p:cNvSpPr/>
          <p:nvPr/>
        </p:nvSpPr>
        <p:spPr>
          <a:xfrm>
            <a:off x="403008" y="4373634"/>
            <a:ext cx="1662226" cy="2402715"/>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25" name="Rectangle 144">
            <a:extLst>
              <a:ext uri="{FF2B5EF4-FFF2-40B4-BE49-F238E27FC236}">
                <a16:creationId xmlns:a16="http://schemas.microsoft.com/office/drawing/2014/main" id="{2562C691-925B-D42B-9A71-FEA6F8323804}"/>
              </a:ext>
            </a:extLst>
          </p:cNvPr>
          <p:cNvSpPr/>
          <p:nvPr/>
        </p:nvSpPr>
        <p:spPr>
          <a:xfrm>
            <a:off x="403008" y="4003419"/>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pic>
        <p:nvPicPr>
          <p:cNvPr id="26" name="Image 1">
            <a:extLst>
              <a:ext uri="{FF2B5EF4-FFF2-40B4-BE49-F238E27FC236}">
                <a16:creationId xmlns:a16="http://schemas.microsoft.com/office/drawing/2014/main" id="{5724FF81-F219-FA48-8F36-1369F51B336F}"/>
              </a:ext>
            </a:extLst>
          </p:cNvPr>
          <p:cNvPicPr/>
          <p:nvPr/>
        </p:nvPicPr>
        <p:blipFill>
          <a:blip r:embed="rId3"/>
          <a:stretch/>
        </p:blipFill>
        <p:spPr>
          <a:xfrm rot="5400000">
            <a:off x="1431073" y="3901394"/>
            <a:ext cx="367344" cy="421328"/>
          </a:xfrm>
          <a:prstGeom prst="rect">
            <a:avLst/>
          </a:prstGeom>
          <a:ln w="0">
            <a:noFill/>
          </a:ln>
        </p:spPr>
      </p:pic>
      <p:sp>
        <p:nvSpPr>
          <p:cNvPr id="27" name="Rectangle : coins arrondis 2">
            <a:extLst>
              <a:ext uri="{FF2B5EF4-FFF2-40B4-BE49-F238E27FC236}">
                <a16:creationId xmlns:a16="http://schemas.microsoft.com/office/drawing/2014/main" id="{CDDBBECD-D722-0EE8-FABD-E812FDF36CBC}"/>
              </a:ext>
            </a:extLst>
          </p:cNvPr>
          <p:cNvSpPr/>
          <p:nvPr/>
        </p:nvSpPr>
        <p:spPr>
          <a:xfrm>
            <a:off x="2280140" y="3811426"/>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28" name="Rectangle : coins arrondis 2">
            <a:extLst>
              <a:ext uri="{FF2B5EF4-FFF2-40B4-BE49-F238E27FC236}">
                <a16:creationId xmlns:a16="http://schemas.microsoft.com/office/drawing/2014/main" id="{1F764FB3-C207-A39E-A018-BF6B3199E5E4}"/>
              </a:ext>
            </a:extLst>
          </p:cNvPr>
          <p:cNvSpPr/>
          <p:nvPr/>
        </p:nvSpPr>
        <p:spPr>
          <a:xfrm>
            <a:off x="4344832" y="3811426"/>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29" name="Rectangle : coins arrondis 2">
            <a:extLst>
              <a:ext uri="{FF2B5EF4-FFF2-40B4-BE49-F238E27FC236}">
                <a16:creationId xmlns:a16="http://schemas.microsoft.com/office/drawing/2014/main" id="{10AD4C7C-4D74-F627-9268-AC36BCBBF0AE}"/>
              </a:ext>
            </a:extLst>
          </p:cNvPr>
          <p:cNvSpPr/>
          <p:nvPr/>
        </p:nvSpPr>
        <p:spPr>
          <a:xfrm>
            <a:off x="6409296" y="3811426"/>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30" name="Rectangle : coins arrondis 2">
            <a:extLst>
              <a:ext uri="{FF2B5EF4-FFF2-40B4-BE49-F238E27FC236}">
                <a16:creationId xmlns:a16="http://schemas.microsoft.com/office/drawing/2014/main" id="{0099EBB2-5C58-C946-AA8A-1EF4ABE5F121}"/>
              </a:ext>
            </a:extLst>
          </p:cNvPr>
          <p:cNvSpPr/>
          <p:nvPr/>
        </p:nvSpPr>
        <p:spPr>
          <a:xfrm>
            <a:off x="8464179" y="3811427"/>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31" name="Rectangle : coins arrondis 3">
            <a:extLst>
              <a:ext uri="{FF2B5EF4-FFF2-40B4-BE49-F238E27FC236}">
                <a16:creationId xmlns:a16="http://schemas.microsoft.com/office/drawing/2014/main" id="{6D432B1A-4811-D8DE-7D02-3645180824DE}"/>
              </a:ext>
            </a:extLst>
          </p:cNvPr>
          <p:cNvSpPr/>
          <p:nvPr/>
        </p:nvSpPr>
        <p:spPr>
          <a:xfrm>
            <a:off x="2467586" y="4397404"/>
            <a:ext cx="1646644" cy="2406183"/>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32" name="Rectangle : coins arrondis 3">
            <a:extLst>
              <a:ext uri="{FF2B5EF4-FFF2-40B4-BE49-F238E27FC236}">
                <a16:creationId xmlns:a16="http://schemas.microsoft.com/office/drawing/2014/main" id="{2D686C67-4B74-B4DF-8D4C-A381FFB6CE5A}"/>
              </a:ext>
            </a:extLst>
          </p:cNvPr>
          <p:cNvSpPr/>
          <p:nvPr/>
        </p:nvSpPr>
        <p:spPr>
          <a:xfrm>
            <a:off x="4513275" y="4370166"/>
            <a:ext cx="1646644" cy="2380866"/>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33" name="Rectangle : coins arrondis 3">
            <a:extLst>
              <a:ext uri="{FF2B5EF4-FFF2-40B4-BE49-F238E27FC236}">
                <a16:creationId xmlns:a16="http://schemas.microsoft.com/office/drawing/2014/main" id="{A92FDF27-93E4-84C0-F5D9-4966C71A57FE}"/>
              </a:ext>
            </a:extLst>
          </p:cNvPr>
          <p:cNvSpPr/>
          <p:nvPr/>
        </p:nvSpPr>
        <p:spPr>
          <a:xfrm>
            <a:off x="6587047" y="4370166"/>
            <a:ext cx="1646644" cy="2406183"/>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34" name="Rectangle : coins arrondis 3">
            <a:extLst>
              <a:ext uri="{FF2B5EF4-FFF2-40B4-BE49-F238E27FC236}">
                <a16:creationId xmlns:a16="http://schemas.microsoft.com/office/drawing/2014/main" id="{45D84231-5427-2C7B-F01C-9EA1EA898430}"/>
              </a:ext>
            </a:extLst>
          </p:cNvPr>
          <p:cNvSpPr/>
          <p:nvPr/>
        </p:nvSpPr>
        <p:spPr>
          <a:xfrm>
            <a:off x="8651511" y="4417646"/>
            <a:ext cx="1646644" cy="2406183"/>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36" name="Rectangle 144">
            <a:extLst>
              <a:ext uri="{FF2B5EF4-FFF2-40B4-BE49-F238E27FC236}">
                <a16:creationId xmlns:a16="http://schemas.microsoft.com/office/drawing/2014/main" id="{0E502D0C-59E0-50C7-EDF8-F45230EE90BB}"/>
              </a:ext>
            </a:extLst>
          </p:cNvPr>
          <p:cNvSpPr/>
          <p:nvPr/>
        </p:nvSpPr>
        <p:spPr>
          <a:xfrm>
            <a:off x="8622314" y="4046409"/>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sp>
        <p:nvSpPr>
          <p:cNvPr id="37" name="Rectangle 144">
            <a:extLst>
              <a:ext uri="{FF2B5EF4-FFF2-40B4-BE49-F238E27FC236}">
                <a16:creationId xmlns:a16="http://schemas.microsoft.com/office/drawing/2014/main" id="{AF69C5F1-217F-3727-BE87-4B9D207876D7}"/>
              </a:ext>
            </a:extLst>
          </p:cNvPr>
          <p:cNvSpPr/>
          <p:nvPr/>
        </p:nvSpPr>
        <p:spPr>
          <a:xfrm>
            <a:off x="6580657" y="4037242"/>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sp>
        <p:nvSpPr>
          <p:cNvPr id="38" name="Rectangle 144">
            <a:extLst>
              <a:ext uri="{FF2B5EF4-FFF2-40B4-BE49-F238E27FC236}">
                <a16:creationId xmlns:a16="http://schemas.microsoft.com/office/drawing/2014/main" id="{6FBE12BA-6BB3-8AF2-6316-47DC2740E9B1}"/>
              </a:ext>
            </a:extLst>
          </p:cNvPr>
          <p:cNvSpPr/>
          <p:nvPr/>
        </p:nvSpPr>
        <p:spPr>
          <a:xfrm>
            <a:off x="4549572" y="4037908"/>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sp>
        <p:nvSpPr>
          <p:cNvPr id="39" name="Rectangle 144">
            <a:extLst>
              <a:ext uri="{FF2B5EF4-FFF2-40B4-BE49-F238E27FC236}">
                <a16:creationId xmlns:a16="http://schemas.microsoft.com/office/drawing/2014/main" id="{0AB825E5-D11D-6E26-B051-4AEF2C212460}"/>
              </a:ext>
            </a:extLst>
          </p:cNvPr>
          <p:cNvSpPr/>
          <p:nvPr/>
        </p:nvSpPr>
        <p:spPr>
          <a:xfrm>
            <a:off x="2462316" y="4037908"/>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pic>
        <p:nvPicPr>
          <p:cNvPr id="40" name="Image 1">
            <a:extLst>
              <a:ext uri="{FF2B5EF4-FFF2-40B4-BE49-F238E27FC236}">
                <a16:creationId xmlns:a16="http://schemas.microsoft.com/office/drawing/2014/main" id="{74D3B0E3-00C1-7217-7719-C0A54704CDD9}"/>
              </a:ext>
            </a:extLst>
          </p:cNvPr>
          <p:cNvPicPr/>
          <p:nvPr/>
        </p:nvPicPr>
        <p:blipFill>
          <a:blip r:embed="rId3"/>
          <a:stretch/>
        </p:blipFill>
        <p:spPr>
          <a:xfrm rot="5400000">
            <a:off x="9763106" y="3952739"/>
            <a:ext cx="367344" cy="421328"/>
          </a:xfrm>
          <a:prstGeom prst="rect">
            <a:avLst/>
          </a:prstGeom>
          <a:ln w="0">
            <a:noFill/>
          </a:ln>
        </p:spPr>
      </p:pic>
      <p:pic>
        <p:nvPicPr>
          <p:cNvPr id="41" name="Image 1">
            <a:extLst>
              <a:ext uri="{FF2B5EF4-FFF2-40B4-BE49-F238E27FC236}">
                <a16:creationId xmlns:a16="http://schemas.microsoft.com/office/drawing/2014/main" id="{9D7565D5-380A-B17A-5C82-A0418C4F08FA}"/>
              </a:ext>
            </a:extLst>
          </p:cNvPr>
          <p:cNvPicPr/>
          <p:nvPr/>
        </p:nvPicPr>
        <p:blipFill>
          <a:blip r:embed="rId3"/>
          <a:stretch/>
        </p:blipFill>
        <p:spPr>
          <a:xfrm rot="5400000">
            <a:off x="7677306" y="3909749"/>
            <a:ext cx="367344" cy="421328"/>
          </a:xfrm>
          <a:prstGeom prst="rect">
            <a:avLst/>
          </a:prstGeom>
          <a:ln w="0">
            <a:noFill/>
          </a:ln>
        </p:spPr>
      </p:pic>
      <p:pic>
        <p:nvPicPr>
          <p:cNvPr id="42" name="Image 1">
            <a:extLst>
              <a:ext uri="{FF2B5EF4-FFF2-40B4-BE49-F238E27FC236}">
                <a16:creationId xmlns:a16="http://schemas.microsoft.com/office/drawing/2014/main" id="{318232F4-A313-6020-BF45-9DAAFE3E6C63}"/>
              </a:ext>
            </a:extLst>
          </p:cNvPr>
          <p:cNvPicPr/>
          <p:nvPr/>
        </p:nvPicPr>
        <p:blipFill>
          <a:blip r:embed="rId3"/>
          <a:stretch/>
        </p:blipFill>
        <p:spPr>
          <a:xfrm rot="5400000">
            <a:off x="5672455" y="3909749"/>
            <a:ext cx="367344" cy="421328"/>
          </a:xfrm>
          <a:prstGeom prst="rect">
            <a:avLst/>
          </a:prstGeom>
          <a:ln w="0">
            <a:noFill/>
          </a:ln>
        </p:spPr>
      </p:pic>
      <p:pic>
        <p:nvPicPr>
          <p:cNvPr id="43" name="Image 1">
            <a:extLst>
              <a:ext uri="{FF2B5EF4-FFF2-40B4-BE49-F238E27FC236}">
                <a16:creationId xmlns:a16="http://schemas.microsoft.com/office/drawing/2014/main" id="{6998C303-9F40-5D05-E0EB-73BDE91E05E4}"/>
              </a:ext>
            </a:extLst>
          </p:cNvPr>
          <p:cNvPicPr/>
          <p:nvPr/>
        </p:nvPicPr>
        <p:blipFill>
          <a:blip r:embed="rId3"/>
          <a:stretch/>
        </p:blipFill>
        <p:spPr>
          <a:xfrm rot="5400000">
            <a:off x="3575491" y="3909749"/>
            <a:ext cx="367344" cy="421328"/>
          </a:xfrm>
          <a:prstGeom prst="rect">
            <a:avLst/>
          </a:prstGeom>
          <a:ln w="0">
            <a:noFill/>
          </a:ln>
        </p:spPr>
      </p:pic>
      <p:sp>
        <p:nvSpPr>
          <p:cNvPr id="35" name="ZoneTexte 34">
            <a:extLst>
              <a:ext uri="{FF2B5EF4-FFF2-40B4-BE49-F238E27FC236}">
                <a16:creationId xmlns:a16="http://schemas.microsoft.com/office/drawing/2014/main" id="{4E15FE07-B2B0-EE02-AF8A-DBA4AEB11900}"/>
              </a:ext>
            </a:extLst>
          </p:cNvPr>
          <p:cNvSpPr txBox="1"/>
          <p:nvPr/>
        </p:nvSpPr>
        <p:spPr>
          <a:xfrm>
            <a:off x="2372730" y="1581026"/>
            <a:ext cx="1789328" cy="646331"/>
          </a:xfrm>
          <a:prstGeom prst="rect">
            <a:avLst/>
          </a:prstGeom>
          <a:noFill/>
        </p:spPr>
        <p:txBody>
          <a:bodyPr wrap="square">
            <a:spAutoFit/>
          </a:bodyPr>
          <a:lstStyle/>
          <a:p>
            <a:pPr algn="ctr"/>
            <a:r>
              <a:rPr lang="fr-FR" b="1" dirty="0">
                <a:latin typeface="Comic Sans MS" panose="030F0702030302020204" pitchFamily="66" charset="0"/>
              </a:rPr>
              <a:t>Communication visuelle</a:t>
            </a:r>
          </a:p>
        </p:txBody>
      </p:sp>
      <p:sp>
        <p:nvSpPr>
          <p:cNvPr id="44" name="ZoneTexte 43">
            <a:extLst>
              <a:ext uri="{FF2B5EF4-FFF2-40B4-BE49-F238E27FC236}">
                <a16:creationId xmlns:a16="http://schemas.microsoft.com/office/drawing/2014/main" id="{9FF6126E-5C27-AAE2-53AD-1A5B10769936}"/>
              </a:ext>
            </a:extLst>
          </p:cNvPr>
          <p:cNvSpPr txBox="1"/>
          <p:nvPr/>
        </p:nvSpPr>
        <p:spPr>
          <a:xfrm>
            <a:off x="4763833" y="1608335"/>
            <a:ext cx="1302958" cy="646331"/>
          </a:xfrm>
          <a:prstGeom prst="rect">
            <a:avLst/>
          </a:prstGeom>
          <a:noFill/>
        </p:spPr>
        <p:txBody>
          <a:bodyPr wrap="square">
            <a:spAutoFit/>
          </a:bodyPr>
          <a:lstStyle/>
          <a:p>
            <a:r>
              <a:rPr lang="fr-FR" b="1" dirty="0">
                <a:latin typeface="Comic Sans MS" panose="030F0702030302020204" pitchFamily="66" charset="0"/>
              </a:rPr>
              <a:t>Beauté et bien-être</a:t>
            </a:r>
          </a:p>
        </p:txBody>
      </p:sp>
      <p:sp>
        <p:nvSpPr>
          <p:cNvPr id="45" name="ZoneTexte 44">
            <a:extLst>
              <a:ext uri="{FF2B5EF4-FFF2-40B4-BE49-F238E27FC236}">
                <a16:creationId xmlns:a16="http://schemas.microsoft.com/office/drawing/2014/main" id="{2488F321-FF41-2E4C-7C80-D89BF1607C5F}"/>
              </a:ext>
            </a:extLst>
          </p:cNvPr>
          <p:cNvSpPr txBox="1"/>
          <p:nvPr/>
        </p:nvSpPr>
        <p:spPr>
          <a:xfrm>
            <a:off x="8697762" y="1746834"/>
            <a:ext cx="1678778" cy="369332"/>
          </a:xfrm>
          <a:prstGeom prst="rect">
            <a:avLst/>
          </a:prstGeom>
          <a:noFill/>
        </p:spPr>
        <p:txBody>
          <a:bodyPr wrap="square">
            <a:spAutoFit/>
          </a:bodyPr>
          <a:lstStyle/>
          <a:p>
            <a:r>
              <a:rPr lang="fr-FR" b="1" dirty="0">
                <a:latin typeface="Comic Sans MS" panose="030F0702030302020204" pitchFamily="66" charset="0"/>
              </a:rPr>
              <a:t>Informatique</a:t>
            </a:r>
          </a:p>
        </p:txBody>
      </p:sp>
      <p:sp>
        <p:nvSpPr>
          <p:cNvPr id="46" name="ZoneTexte 45">
            <a:extLst>
              <a:ext uri="{FF2B5EF4-FFF2-40B4-BE49-F238E27FC236}">
                <a16:creationId xmlns:a16="http://schemas.microsoft.com/office/drawing/2014/main" id="{4A32FEDA-97E5-3714-29BC-F2F6AA9E5AA0}"/>
              </a:ext>
            </a:extLst>
          </p:cNvPr>
          <p:cNvSpPr txBox="1"/>
          <p:nvPr/>
        </p:nvSpPr>
        <p:spPr>
          <a:xfrm>
            <a:off x="6621136" y="1608335"/>
            <a:ext cx="1604918" cy="646331"/>
          </a:xfrm>
          <a:prstGeom prst="rect">
            <a:avLst/>
          </a:prstGeom>
          <a:noFill/>
        </p:spPr>
        <p:txBody>
          <a:bodyPr wrap="square">
            <a:spAutoFit/>
          </a:bodyPr>
          <a:lstStyle/>
          <a:p>
            <a:r>
              <a:rPr lang="fr-FR" b="1" dirty="0">
                <a:latin typeface="Comic Sans MS" panose="030F0702030302020204" pitchFamily="66" charset="0"/>
              </a:rPr>
              <a:t>Métiers de l’énergétique</a:t>
            </a:r>
          </a:p>
        </p:txBody>
      </p:sp>
      <p:sp>
        <p:nvSpPr>
          <p:cNvPr id="47" name="ZoneTexte 46">
            <a:extLst>
              <a:ext uri="{FF2B5EF4-FFF2-40B4-BE49-F238E27FC236}">
                <a16:creationId xmlns:a16="http://schemas.microsoft.com/office/drawing/2014/main" id="{309C8079-178A-4CBB-8CEE-BD707D19378A}"/>
              </a:ext>
            </a:extLst>
          </p:cNvPr>
          <p:cNvSpPr txBox="1"/>
          <p:nvPr/>
        </p:nvSpPr>
        <p:spPr>
          <a:xfrm>
            <a:off x="638154" y="1581026"/>
            <a:ext cx="1302958" cy="646331"/>
          </a:xfrm>
          <a:prstGeom prst="rect">
            <a:avLst/>
          </a:prstGeom>
          <a:noFill/>
        </p:spPr>
        <p:txBody>
          <a:bodyPr wrap="square">
            <a:spAutoFit/>
          </a:bodyPr>
          <a:lstStyle/>
          <a:p>
            <a:r>
              <a:rPr lang="fr-FR" b="1" dirty="0">
                <a:latin typeface="Comic Sans MS" panose="030F0702030302020204" pitchFamily="66" charset="0"/>
              </a:rPr>
              <a:t>Aide à la personne</a:t>
            </a:r>
          </a:p>
        </p:txBody>
      </p:sp>
      <p:pic>
        <p:nvPicPr>
          <p:cNvPr id="1026" name="Picture 2" descr="OPTION EPS 3H">
            <a:extLst>
              <a:ext uri="{FF2B5EF4-FFF2-40B4-BE49-F238E27FC236}">
                <a16:creationId xmlns:a16="http://schemas.microsoft.com/office/drawing/2014/main" id="{9D4DA817-E1B5-ACC0-D0EE-8C299B5ECD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797" y="4406545"/>
            <a:ext cx="1380106" cy="138010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e lycée Bourquin recrute - Relations Internationales - LYCEE CHRISTIAN  BOURQUIN">
            <a:extLst>
              <a:ext uri="{FF2B5EF4-FFF2-40B4-BE49-F238E27FC236}">
                <a16:creationId xmlns:a16="http://schemas.microsoft.com/office/drawing/2014/main" id="{E69C342B-D76E-5431-9522-B600F4C44615}"/>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7718" t="13610" r="2658" b="45476"/>
          <a:stretch>
            <a:fillRect/>
          </a:stretch>
        </p:blipFill>
        <p:spPr bwMode="auto">
          <a:xfrm>
            <a:off x="423974" y="5719480"/>
            <a:ext cx="1620294" cy="64633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nternat - Internat - LYCEE DEODAT DE SEVERAC">
            <a:extLst>
              <a:ext uri="{FF2B5EF4-FFF2-40B4-BE49-F238E27FC236}">
                <a16:creationId xmlns:a16="http://schemas.microsoft.com/office/drawing/2014/main" id="{617396CA-F05B-66FA-2651-91FC499207F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2526" b="59409"/>
          <a:stretch>
            <a:fillRect/>
          </a:stretch>
        </p:blipFill>
        <p:spPr bwMode="auto">
          <a:xfrm>
            <a:off x="2492359" y="5163821"/>
            <a:ext cx="1597098" cy="456916"/>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8" descr="Internat - Internat - LYCEE DEODAT DE SEVERAC">
            <a:extLst>
              <a:ext uri="{FF2B5EF4-FFF2-40B4-BE49-F238E27FC236}">
                <a16:creationId xmlns:a16="http://schemas.microsoft.com/office/drawing/2014/main" id="{492B7F73-8CBC-BC6A-367D-91C814656F4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79319" b="61357"/>
          <a:stretch>
            <a:fillRect/>
          </a:stretch>
        </p:blipFill>
        <p:spPr bwMode="auto">
          <a:xfrm>
            <a:off x="2974720" y="4480396"/>
            <a:ext cx="598830" cy="61099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LYCEE DEODAT DE SEVERAC">
            <a:extLst>
              <a:ext uri="{FF2B5EF4-FFF2-40B4-BE49-F238E27FC236}">
                <a16:creationId xmlns:a16="http://schemas.microsoft.com/office/drawing/2014/main" id="{42BC5EC4-E7DD-972F-C35F-99FEE4DEFC5B}"/>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43291"/>
          <a:stretch>
            <a:fillRect/>
          </a:stretch>
        </p:blipFill>
        <p:spPr bwMode="auto">
          <a:xfrm>
            <a:off x="2640100" y="5842781"/>
            <a:ext cx="1315155" cy="527971"/>
          </a:xfrm>
          <a:prstGeom prst="rect">
            <a:avLst/>
          </a:prstGeom>
          <a:noFill/>
          <a:extLst>
            <a:ext uri="{909E8E84-426E-40DD-AFC4-6F175D3DCCD1}">
              <a14:hiddenFill xmlns:a14="http://schemas.microsoft.com/office/drawing/2010/main">
                <a:solidFill>
                  <a:srgbClr val="FFFFFF"/>
                </a:solidFill>
              </a14:hiddenFill>
            </a:ext>
          </a:extLst>
        </p:spPr>
      </p:pic>
      <p:pic>
        <p:nvPicPr>
          <p:cNvPr id="57" name="Image 56">
            <a:extLst>
              <a:ext uri="{FF2B5EF4-FFF2-40B4-BE49-F238E27FC236}">
                <a16:creationId xmlns:a16="http://schemas.microsoft.com/office/drawing/2014/main" id="{4DA72674-FB8B-F33A-16ED-DC2CB56A8BCD}"/>
              </a:ext>
            </a:extLst>
          </p:cNvPr>
          <p:cNvPicPr>
            <a:picLocks noChangeAspect="1"/>
          </p:cNvPicPr>
          <p:nvPr/>
        </p:nvPicPr>
        <p:blipFill>
          <a:blip r:embed="rId8"/>
          <a:stretch>
            <a:fillRect/>
          </a:stretch>
        </p:blipFill>
        <p:spPr>
          <a:xfrm>
            <a:off x="4560638" y="4584442"/>
            <a:ext cx="1545427" cy="652117"/>
          </a:xfrm>
          <a:prstGeom prst="rect">
            <a:avLst/>
          </a:prstGeom>
        </p:spPr>
      </p:pic>
      <p:pic>
        <p:nvPicPr>
          <p:cNvPr id="1038" name="Picture 14" descr="P.-O. : écroué pour corruption de mineurs en août, le prof d'anglais est  remis en liberté - midilibre.fr">
            <a:extLst>
              <a:ext uri="{FF2B5EF4-FFF2-40B4-BE49-F238E27FC236}">
                <a16:creationId xmlns:a16="http://schemas.microsoft.com/office/drawing/2014/main" id="{2395D7BA-4681-6E5A-6869-BD9B2BC5FAF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84965" y="5549915"/>
            <a:ext cx="1420427" cy="80285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Lycée Charles Renouvier | Prades">
            <a:extLst>
              <a:ext uri="{FF2B5EF4-FFF2-40B4-BE49-F238E27FC236}">
                <a16:creationId xmlns:a16="http://schemas.microsoft.com/office/drawing/2014/main" id="{351C1530-F4FA-6843-E0D3-18CC058CCB8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75223" y="4416546"/>
            <a:ext cx="1042099" cy="1042099"/>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Portes ouvertes du Lycée Charles Renouvier Prades - Samedi 14 mars de 9h à  12 h - Vie de l'établissement - COLLEGE LA GARRIGOLE">
            <a:extLst>
              <a:ext uri="{FF2B5EF4-FFF2-40B4-BE49-F238E27FC236}">
                <a16:creationId xmlns:a16="http://schemas.microsoft.com/office/drawing/2014/main" id="{90CA8513-169F-C69E-EF07-29ADCF1686B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16360" y="5459557"/>
            <a:ext cx="1603373" cy="906255"/>
          </a:xfrm>
          <a:prstGeom prst="rect">
            <a:avLst/>
          </a:prstGeom>
          <a:noFill/>
          <a:extLst>
            <a:ext uri="{909E8E84-426E-40DD-AFC4-6F175D3DCCD1}">
              <a14:hiddenFill xmlns:a14="http://schemas.microsoft.com/office/drawing/2010/main">
                <a:solidFill>
                  <a:srgbClr val="FFFFFF"/>
                </a:solidFill>
              </a14:hiddenFill>
            </a:ext>
          </a:extLst>
        </p:spPr>
      </p:pic>
      <p:sp>
        <p:nvSpPr>
          <p:cNvPr id="58" name="ZoneTexte 57">
            <a:extLst>
              <a:ext uri="{FF2B5EF4-FFF2-40B4-BE49-F238E27FC236}">
                <a16:creationId xmlns:a16="http://schemas.microsoft.com/office/drawing/2014/main" id="{B80CDEB1-4F35-F39A-34F1-C2409302F61D}"/>
              </a:ext>
            </a:extLst>
          </p:cNvPr>
          <p:cNvSpPr txBox="1"/>
          <p:nvPr/>
        </p:nvSpPr>
        <p:spPr>
          <a:xfrm>
            <a:off x="4720459" y="5256113"/>
            <a:ext cx="1250663" cy="215444"/>
          </a:xfrm>
          <a:prstGeom prst="rect">
            <a:avLst/>
          </a:prstGeom>
          <a:noFill/>
        </p:spPr>
        <p:txBody>
          <a:bodyPr wrap="none" rtlCol="0">
            <a:spAutoFit/>
          </a:bodyPr>
          <a:lstStyle/>
          <a:p>
            <a:r>
              <a:rPr lang="fr-FR" sz="800" dirty="0">
                <a:latin typeface="Consolas" panose="020B0609020204030204" pitchFamily="49" charset="0"/>
              </a:rPr>
              <a:t>Canet-en-Roussillon</a:t>
            </a:r>
          </a:p>
        </p:txBody>
      </p:sp>
      <p:sp>
        <p:nvSpPr>
          <p:cNvPr id="59" name="ZoneTexte 58">
            <a:extLst>
              <a:ext uri="{FF2B5EF4-FFF2-40B4-BE49-F238E27FC236}">
                <a16:creationId xmlns:a16="http://schemas.microsoft.com/office/drawing/2014/main" id="{9042C105-D56B-299C-A03C-5FD4215148A0}"/>
              </a:ext>
            </a:extLst>
          </p:cNvPr>
          <p:cNvSpPr txBox="1"/>
          <p:nvPr/>
        </p:nvSpPr>
        <p:spPr>
          <a:xfrm>
            <a:off x="7138621" y="5284467"/>
            <a:ext cx="521297" cy="215444"/>
          </a:xfrm>
          <a:prstGeom prst="rect">
            <a:avLst/>
          </a:prstGeom>
          <a:noFill/>
        </p:spPr>
        <p:txBody>
          <a:bodyPr wrap="none" rtlCol="0">
            <a:spAutoFit/>
          </a:bodyPr>
          <a:lstStyle/>
          <a:p>
            <a:r>
              <a:rPr lang="fr-FR" sz="800" dirty="0">
                <a:latin typeface="Consolas" panose="020B0609020204030204" pitchFamily="49" charset="0"/>
              </a:rPr>
              <a:t>Prades</a:t>
            </a:r>
          </a:p>
        </p:txBody>
      </p:sp>
      <p:pic>
        <p:nvPicPr>
          <p:cNvPr id="1046" name="Picture 22" descr="Nouveau logo du Lycée Polyvalent Aristide Maillol | Lycée Polyvalent  Aristide Maillol">
            <a:extLst>
              <a:ext uri="{FF2B5EF4-FFF2-40B4-BE49-F238E27FC236}">
                <a16:creationId xmlns:a16="http://schemas.microsoft.com/office/drawing/2014/main" id="{2E9A1688-8EFE-4ADB-72E8-2D76F942D0D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054418" y="4548114"/>
            <a:ext cx="821667" cy="1096968"/>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Lycée Maillol - Fontès Architecture">
            <a:extLst>
              <a:ext uri="{FF2B5EF4-FFF2-40B4-BE49-F238E27FC236}">
                <a16:creationId xmlns:a16="http://schemas.microsoft.com/office/drawing/2014/main" id="{DBCE91D1-EB59-426A-8FE5-3278ECFDA6EB}"/>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851860" y="5904912"/>
            <a:ext cx="1245946" cy="700764"/>
          </a:xfrm>
          <a:prstGeom prst="rect">
            <a:avLst/>
          </a:prstGeom>
          <a:noFill/>
          <a:extLst>
            <a:ext uri="{909E8E84-426E-40DD-AFC4-6F175D3DCCD1}">
              <a14:hiddenFill xmlns:a14="http://schemas.microsoft.com/office/drawing/2010/main">
                <a:solidFill>
                  <a:srgbClr val="FFFFFF"/>
                </a:solidFill>
              </a14:hiddenFill>
            </a:ext>
          </a:extLst>
        </p:spPr>
      </p:pic>
      <p:sp>
        <p:nvSpPr>
          <p:cNvPr id="60" name="ZoneTexte 59">
            <a:extLst>
              <a:ext uri="{FF2B5EF4-FFF2-40B4-BE49-F238E27FC236}">
                <a16:creationId xmlns:a16="http://schemas.microsoft.com/office/drawing/2014/main" id="{CC2B6644-AA89-4E21-810D-BAC27C6624C7}"/>
              </a:ext>
            </a:extLst>
          </p:cNvPr>
          <p:cNvSpPr txBox="1"/>
          <p:nvPr/>
        </p:nvSpPr>
        <p:spPr>
          <a:xfrm>
            <a:off x="9214817" y="5676181"/>
            <a:ext cx="689612" cy="215444"/>
          </a:xfrm>
          <a:prstGeom prst="rect">
            <a:avLst/>
          </a:prstGeom>
          <a:noFill/>
        </p:spPr>
        <p:txBody>
          <a:bodyPr wrap="none" rtlCol="0">
            <a:spAutoFit/>
          </a:bodyPr>
          <a:lstStyle/>
          <a:p>
            <a:r>
              <a:rPr lang="fr-FR" sz="800" dirty="0">
                <a:latin typeface="Consolas" panose="020B0609020204030204" pitchFamily="49" charset="0"/>
              </a:rPr>
              <a:t>Perpignan</a:t>
            </a:r>
          </a:p>
        </p:txBody>
      </p:sp>
      <p:pic>
        <p:nvPicPr>
          <p:cNvPr id="3074" name="Picture 2" descr="Soins aux personnes âgées Infirmière Personnes : image vectorielle de stock  (libre de droits) 317064884 | Shutterstock">
            <a:extLst>
              <a:ext uri="{FF2B5EF4-FFF2-40B4-BE49-F238E27FC236}">
                <a16:creationId xmlns:a16="http://schemas.microsoft.com/office/drawing/2014/main" id="{3A28F4E3-9A8F-A953-E92F-3A610F4DD0F3}"/>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73659" t="65236" b="8125"/>
          <a:stretch>
            <a:fillRect/>
          </a:stretch>
        </p:blipFill>
        <p:spPr bwMode="auto">
          <a:xfrm>
            <a:off x="642844" y="2243798"/>
            <a:ext cx="1182553" cy="114288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255 mille Images et Photos de Picto communiquer Libres de Droits |  Shutterstock">
            <a:extLst>
              <a:ext uri="{FF2B5EF4-FFF2-40B4-BE49-F238E27FC236}">
                <a16:creationId xmlns:a16="http://schemas.microsoft.com/office/drawing/2014/main" id="{EC59E9C2-4AEF-C699-AA17-FF13101D0BF9}"/>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l="35983" t="6707" r="58499" b="70651"/>
          <a:stretch>
            <a:fillRect/>
          </a:stretch>
        </p:blipFill>
        <p:spPr bwMode="auto">
          <a:xfrm>
            <a:off x="2611909" y="2227357"/>
            <a:ext cx="533248" cy="615185"/>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 descr="255 mille Images et Photos de Picto communiquer Libres de Droits |  Shutterstock">
            <a:extLst>
              <a:ext uri="{FF2B5EF4-FFF2-40B4-BE49-F238E27FC236}">
                <a16:creationId xmlns:a16="http://schemas.microsoft.com/office/drawing/2014/main" id="{24338613-2B80-D069-2DE4-B812A0DA3D06}"/>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l="43403" t="62705" r="49687" b="15080"/>
          <a:stretch>
            <a:fillRect/>
          </a:stretch>
        </p:blipFill>
        <p:spPr bwMode="auto">
          <a:xfrm>
            <a:off x="3168543" y="2269812"/>
            <a:ext cx="655508" cy="592477"/>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4" descr="255 mille Images et Photos de Picto communiquer Libres de Droits |  Shutterstock">
            <a:extLst>
              <a:ext uri="{FF2B5EF4-FFF2-40B4-BE49-F238E27FC236}">
                <a16:creationId xmlns:a16="http://schemas.microsoft.com/office/drawing/2014/main" id="{79F83CFF-DFA7-18EF-B6C1-5695EF824AC3}"/>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l="43361" t="10712" r="50048" b="68931"/>
          <a:stretch>
            <a:fillRect/>
          </a:stretch>
        </p:blipFill>
        <p:spPr bwMode="auto">
          <a:xfrm>
            <a:off x="3050945" y="2975530"/>
            <a:ext cx="625407" cy="54290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19 Images et Photos de Picto bien etre Libres de Droits | Shutterstock">
            <a:extLst>
              <a:ext uri="{FF2B5EF4-FFF2-40B4-BE49-F238E27FC236}">
                <a16:creationId xmlns:a16="http://schemas.microsoft.com/office/drawing/2014/main" id="{A315B069-B50B-85AE-D83F-BD9EFCE55DF4}"/>
              </a:ext>
            </a:extLst>
          </p:cNvPr>
          <p:cNvPicPr>
            <a:picLocks noChangeAspect="1" noChangeArrowheads="1"/>
          </p:cNvPicPr>
          <p:nvPr/>
        </p:nvPicPr>
        <p:blipFill rotWithShape="1">
          <a:blip r:embed="rId16">
            <a:extLst>
              <a:ext uri="{28A0092B-C50C-407E-A947-70E740481C1C}">
                <a14:useLocalDpi xmlns:a14="http://schemas.microsoft.com/office/drawing/2010/main" val="0"/>
              </a:ext>
            </a:extLst>
          </a:blip>
          <a:srcRect t="7495" r="76280" b="58551"/>
          <a:stretch>
            <a:fillRect/>
          </a:stretch>
        </p:blipFill>
        <p:spPr bwMode="auto">
          <a:xfrm>
            <a:off x="4646945" y="2243798"/>
            <a:ext cx="1398693" cy="129467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444 Images et Photos de Pictogramme energie Libres de Droits | Shutterstock">
            <a:extLst>
              <a:ext uri="{FF2B5EF4-FFF2-40B4-BE49-F238E27FC236}">
                <a16:creationId xmlns:a16="http://schemas.microsoft.com/office/drawing/2014/main" id="{E06723DA-111D-AF2F-A211-C9F4673DF7C0}"/>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l="29021" t="25903" r="60749" b="56880"/>
          <a:stretch>
            <a:fillRect/>
          </a:stretch>
        </p:blipFill>
        <p:spPr bwMode="auto">
          <a:xfrm>
            <a:off x="7410369" y="2214592"/>
            <a:ext cx="672348" cy="634932"/>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8" descr="444 Images et Photos de Pictogramme energie Libres de Droits | Shutterstock">
            <a:extLst>
              <a:ext uri="{FF2B5EF4-FFF2-40B4-BE49-F238E27FC236}">
                <a16:creationId xmlns:a16="http://schemas.microsoft.com/office/drawing/2014/main" id="{8FC5BC9F-17E4-6090-8337-A7E0DF0DBB87}"/>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t="77131" r="92302" b="5343"/>
          <a:stretch>
            <a:fillRect/>
          </a:stretch>
        </p:blipFill>
        <p:spPr bwMode="auto">
          <a:xfrm>
            <a:off x="6711316" y="2894910"/>
            <a:ext cx="521588" cy="666271"/>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8" descr="444 Images et Photos de Pictogramme energie Libres de Droits | Shutterstock">
            <a:extLst>
              <a:ext uri="{FF2B5EF4-FFF2-40B4-BE49-F238E27FC236}">
                <a16:creationId xmlns:a16="http://schemas.microsoft.com/office/drawing/2014/main" id="{0683882D-F103-8401-5414-86940B81E02B}"/>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l="60623" t="23964" r="30135" b="56406"/>
          <a:stretch>
            <a:fillRect/>
          </a:stretch>
        </p:blipFill>
        <p:spPr bwMode="auto">
          <a:xfrm>
            <a:off x="7546532" y="2775601"/>
            <a:ext cx="597136" cy="711739"/>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8" descr="444 Images et Photos de Pictogramme energie Libres de Droits | Shutterstock">
            <a:extLst>
              <a:ext uri="{FF2B5EF4-FFF2-40B4-BE49-F238E27FC236}">
                <a16:creationId xmlns:a16="http://schemas.microsoft.com/office/drawing/2014/main" id="{55C34319-93FB-5E53-B48D-7AA94CA5BBE9}"/>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l="27459" t="52285" r="58828" b="26921"/>
          <a:stretch>
            <a:fillRect/>
          </a:stretch>
        </p:blipFill>
        <p:spPr bwMode="auto">
          <a:xfrm>
            <a:off x="6600807" y="2243797"/>
            <a:ext cx="824663" cy="701727"/>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91 mille Images et Photos de Computer hardware line icons Libres de Droits  | Shutterstock">
            <a:extLst>
              <a:ext uri="{FF2B5EF4-FFF2-40B4-BE49-F238E27FC236}">
                <a16:creationId xmlns:a16="http://schemas.microsoft.com/office/drawing/2014/main" id="{275DAC6F-278A-33C9-1D19-31C69410CEA7}"/>
              </a:ext>
            </a:extLst>
          </p:cNvPr>
          <p:cNvPicPr>
            <a:picLocks noChangeAspect="1" noChangeArrowheads="1"/>
          </p:cNvPicPr>
          <p:nvPr/>
        </p:nvPicPr>
        <p:blipFill rotWithShape="1">
          <a:blip r:embed="rId18">
            <a:extLst>
              <a:ext uri="{28A0092B-C50C-407E-A947-70E740481C1C}">
                <a14:useLocalDpi xmlns:a14="http://schemas.microsoft.com/office/drawing/2010/main" val="0"/>
              </a:ext>
            </a:extLst>
          </a:blip>
          <a:srcRect l="42384" t="10396" r="41448" b="72720"/>
          <a:stretch>
            <a:fillRect/>
          </a:stretch>
        </p:blipFill>
        <p:spPr bwMode="auto">
          <a:xfrm>
            <a:off x="8894137" y="2129453"/>
            <a:ext cx="1209971" cy="958205"/>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91 mille Images et Photos de Computer hardware line icons Libres de Droits  | Shutterstock">
            <a:extLst>
              <a:ext uri="{FF2B5EF4-FFF2-40B4-BE49-F238E27FC236}">
                <a16:creationId xmlns:a16="http://schemas.microsoft.com/office/drawing/2014/main" id="{BCD78C47-487E-BBAB-0F95-DE465582F523}"/>
              </a:ext>
            </a:extLst>
          </p:cNvPr>
          <p:cNvPicPr>
            <a:picLocks noChangeAspect="1" noChangeArrowheads="1"/>
          </p:cNvPicPr>
          <p:nvPr/>
        </p:nvPicPr>
        <p:blipFill rotWithShape="1">
          <a:blip r:embed="rId18">
            <a:extLst>
              <a:ext uri="{28A0092B-C50C-407E-A947-70E740481C1C}">
                <a14:useLocalDpi xmlns:a14="http://schemas.microsoft.com/office/drawing/2010/main" val="0"/>
              </a:ext>
            </a:extLst>
          </a:blip>
          <a:srcRect l="41426" t="66890" r="41128" b="22227"/>
          <a:stretch>
            <a:fillRect/>
          </a:stretch>
        </p:blipFill>
        <p:spPr bwMode="auto">
          <a:xfrm>
            <a:off x="9043783" y="3066947"/>
            <a:ext cx="997019" cy="4716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1935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D3E51F-BDB7-1B47-D653-3518661CF14B}"/>
            </a:ext>
          </a:extLst>
        </p:cNvPr>
        <p:cNvGrpSpPr/>
        <p:nvPr/>
      </p:nvGrpSpPr>
      <p:grpSpPr>
        <a:xfrm>
          <a:off x="0" y="0"/>
          <a:ext cx="0" cy="0"/>
          <a:chOff x="0" y="0"/>
          <a:chExt cx="0" cy="0"/>
        </a:xfrm>
      </p:grpSpPr>
      <p:pic>
        <p:nvPicPr>
          <p:cNvPr id="33" name="Image 32">
            <a:extLst>
              <a:ext uri="{FF2B5EF4-FFF2-40B4-BE49-F238E27FC236}">
                <a16:creationId xmlns:a16="http://schemas.microsoft.com/office/drawing/2014/main" id="{1DDDE21E-438E-956B-D243-4CFC76B8A0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6714" y="626640"/>
            <a:ext cx="2025712" cy="3158977"/>
          </a:xfrm>
          <a:prstGeom prst="rect">
            <a:avLst/>
          </a:prstGeom>
        </p:spPr>
      </p:pic>
      <p:pic>
        <p:nvPicPr>
          <p:cNvPr id="34" name="Image 33">
            <a:extLst>
              <a:ext uri="{FF2B5EF4-FFF2-40B4-BE49-F238E27FC236}">
                <a16:creationId xmlns:a16="http://schemas.microsoft.com/office/drawing/2014/main" id="{67DE41F8-7663-F2C6-1BC6-365AA687F3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3284" y="610974"/>
            <a:ext cx="2025712" cy="3158977"/>
          </a:xfrm>
          <a:prstGeom prst="rect">
            <a:avLst/>
          </a:prstGeom>
        </p:spPr>
      </p:pic>
      <p:pic>
        <p:nvPicPr>
          <p:cNvPr id="5" name="Image 4">
            <a:extLst>
              <a:ext uri="{FF2B5EF4-FFF2-40B4-BE49-F238E27FC236}">
                <a16:creationId xmlns:a16="http://schemas.microsoft.com/office/drawing/2014/main" id="{98405785-E061-D77E-8079-AA588110FE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8317" y="634852"/>
            <a:ext cx="2025712" cy="3158977"/>
          </a:xfrm>
          <a:prstGeom prst="rect">
            <a:avLst/>
          </a:prstGeom>
        </p:spPr>
      </p:pic>
      <p:pic>
        <p:nvPicPr>
          <p:cNvPr id="6" name="Image 5">
            <a:extLst>
              <a:ext uri="{FF2B5EF4-FFF2-40B4-BE49-F238E27FC236}">
                <a16:creationId xmlns:a16="http://schemas.microsoft.com/office/drawing/2014/main" id="{30922265-C326-2ADF-D804-76DE2E18EB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8324" y="619186"/>
            <a:ext cx="2025712" cy="3158977"/>
          </a:xfrm>
          <a:prstGeom prst="rect">
            <a:avLst/>
          </a:prstGeom>
        </p:spPr>
      </p:pic>
      <p:pic>
        <p:nvPicPr>
          <p:cNvPr id="7" name="Image 6">
            <a:extLst>
              <a:ext uri="{FF2B5EF4-FFF2-40B4-BE49-F238E27FC236}">
                <a16:creationId xmlns:a16="http://schemas.microsoft.com/office/drawing/2014/main" id="{270CB00B-7761-3006-8B5D-F9A0D0BAC1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639" y="3778163"/>
            <a:ext cx="2025712" cy="3158977"/>
          </a:xfrm>
          <a:prstGeom prst="rect">
            <a:avLst/>
          </a:prstGeom>
        </p:spPr>
      </p:pic>
      <p:pic>
        <p:nvPicPr>
          <p:cNvPr id="8" name="Image 7">
            <a:extLst>
              <a:ext uri="{FF2B5EF4-FFF2-40B4-BE49-F238E27FC236}">
                <a16:creationId xmlns:a16="http://schemas.microsoft.com/office/drawing/2014/main" id="{F7556560-DEFC-DF3F-CCCB-E7DC4C8971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8494" y="3802041"/>
            <a:ext cx="2025712" cy="3158977"/>
          </a:xfrm>
          <a:prstGeom prst="rect">
            <a:avLst/>
          </a:prstGeom>
        </p:spPr>
      </p:pic>
      <p:pic>
        <p:nvPicPr>
          <p:cNvPr id="9" name="Image 8">
            <a:extLst>
              <a:ext uri="{FF2B5EF4-FFF2-40B4-BE49-F238E27FC236}">
                <a16:creationId xmlns:a16="http://schemas.microsoft.com/office/drawing/2014/main" id="{11F3DFC4-E648-7DFB-6131-418666A1FC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39653" y="3793829"/>
            <a:ext cx="2025712" cy="3158977"/>
          </a:xfrm>
          <a:prstGeom prst="rect">
            <a:avLst/>
          </a:prstGeom>
        </p:spPr>
      </p:pic>
      <p:pic>
        <p:nvPicPr>
          <p:cNvPr id="10" name="Image 9">
            <a:extLst>
              <a:ext uri="{FF2B5EF4-FFF2-40B4-BE49-F238E27FC236}">
                <a16:creationId xmlns:a16="http://schemas.microsoft.com/office/drawing/2014/main" id="{87E8592B-945A-C1FA-3939-1588C70591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5754" y="3787318"/>
            <a:ext cx="2022475" cy="3153929"/>
          </a:xfrm>
          <a:prstGeom prst="rect">
            <a:avLst/>
          </a:prstGeom>
        </p:spPr>
      </p:pic>
      <p:pic>
        <p:nvPicPr>
          <p:cNvPr id="12" name="Image 11">
            <a:extLst>
              <a:ext uri="{FF2B5EF4-FFF2-40B4-BE49-F238E27FC236}">
                <a16:creationId xmlns:a16="http://schemas.microsoft.com/office/drawing/2014/main" id="{FFB11D90-09DE-A776-7EEF-4D2B31A6E5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2749" y="3793829"/>
            <a:ext cx="2025712" cy="3158977"/>
          </a:xfrm>
          <a:prstGeom prst="rect">
            <a:avLst/>
          </a:prstGeom>
        </p:spPr>
      </p:pic>
      <p:pic>
        <p:nvPicPr>
          <p:cNvPr id="4" name="Image 3">
            <a:extLst>
              <a:ext uri="{FF2B5EF4-FFF2-40B4-BE49-F238E27FC236}">
                <a16:creationId xmlns:a16="http://schemas.microsoft.com/office/drawing/2014/main" id="{18678DDF-653F-7D65-CDD8-391E30BF3C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387" y="634852"/>
            <a:ext cx="2025712" cy="3158977"/>
          </a:xfrm>
          <a:prstGeom prst="rect">
            <a:avLst/>
          </a:prstGeom>
        </p:spPr>
      </p:pic>
      <p:sp>
        <p:nvSpPr>
          <p:cNvPr id="23" name="Rectangle : coins arrondis 22">
            <a:extLst>
              <a:ext uri="{FF2B5EF4-FFF2-40B4-BE49-F238E27FC236}">
                <a16:creationId xmlns:a16="http://schemas.microsoft.com/office/drawing/2014/main" id="{49522EC2-898A-8815-EA01-BDDA756D9AB9}"/>
              </a:ext>
            </a:extLst>
          </p:cNvPr>
          <p:cNvSpPr/>
          <p:nvPr/>
        </p:nvSpPr>
        <p:spPr>
          <a:xfrm>
            <a:off x="227515" y="61507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 coins arrondis 23">
            <a:extLst>
              <a:ext uri="{FF2B5EF4-FFF2-40B4-BE49-F238E27FC236}">
                <a16:creationId xmlns:a16="http://schemas.microsoft.com/office/drawing/2014/main" id="{A7EF7773-43B6-E5AD-6BE9-2A5C9D4CE180}"/>
              </a:ext>
            </a:extLst>
          </p:cNvPr>
          <p:cNvSpPr/>
          <p:nvPr/>
        </p:nvSpPr>
        <p:spPr>
          <a:xfrm>
            <a:off x="8442751"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 coins arrondis 24">
            <a:extLst>
              <a:ext uri="{FF2B5EF4-FFF2-40B4-BE49-F238E27FC236}">
                <a16:creationId xmlns:a16="http://schemas.microsoft.com/office/drawing/2014/main" id="{2597F108-A09D-AB8D-36C8-C8107D4B8AD3}"/>
              </a:ext>
            </a:extLst>
          </p:cNvPr>
          <p:cNvSpPr/>
          <p:nvPr/>
        </p:nvSpPr>
        <p:spPr>
          <a:xfrm>
            <a:off x="2283584"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25">
            <a:extLst>
              <a:ext uri="{FF2B5EF4-FFF2-40B4-BE49-F238E27FC236}">
                <a16:creationId xmlns:a16="http://schemas.microsoft.com/office/drawing/2014/main" id="{B24F43E0-36E1-9516-0DBB-24EEBA538DAB}"/>
              </a:ext>
            </a:extLst>
          </p:cNvPr>
          <p:cNvSpPr/>
          <p:nvPr/>
        </p:nvSpPr>
        <p:spPr>
          <a:xfrm>
            <a:off x="4322499"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oins arrondis 26">
            <a:extLst>
              <a:ext uri="{FF2B5EF4-FFF2-40B4-BE49-F238E27FC236}">
                <a16:creationId xmlns:a16="http://schemas.microsoft.com/office/drawing/2014/main" id="{D4105B08-278C-2445-5151-5A5FB931A52E}"/>
              </a:ext>
            </a:extLst>
          </p:cNvPr>
          <p:cNvSpPr/>
          <p:nvPr/>
        </p:nvSpPr>
        <p:spPr>
          <a:xfrm>
            <a:off x="6382625"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27">
            <a:extLst>
              <a:ext uri="{FF2B5EF4-FFF2-40B4-BE49-F238E27FC236}">
                <a16:creationId xmlns:a16="http://schemas.microsoft.com/office/drawing/2014/main" id="{BF000F35-6603-97A6-3F21-C635FE2C00F8}"/>
              </a:ext>
            </a:extLst>
          </p:cNvPr>
          <p:cNvSpPr/>
          <p:nvPr/>
        </p:nvSpPr>
        <p:spPr>
          <a:xfrm>
            <a:off x="220502"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28">
            <a:extLst>
              <a:ext uri="{FF2B5EF4-FFF2-40B4-BE49-F238E27FC236}">
                <a16:creationId xmlns:a16="http://schemas.microsoft.com/office/drawing/2014/main" id="{ED0E0838-9234-0FD3-5DB8-7B834AFF0040}"/>
              </a:ext>
            </a:extLst>
          </p:cNvPr>
          <p:cNvSpPr/>
          <p:nvPr/>
        </p:nvSpPr>
        <p:spPr>
          <a:xfrm>
            <a:off x="2283584" y="3785617"/>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 coins arrondis 29">
            <a:extLst>
              <a:ext uri="{FF2B5EF4-FFF2-40B4-BE49-F238E27FC236}">
                <a16:creationId xmlns:a16="http://schemas.microsoft.com/office/drawing/2014/main" id="{DEC3CA95-1658-32E1-36AA-4179C11CC824}"/>
              </a:ext>
            </a:extLst>
          </p:cNvPr>
          <p:cNvSpPr/>
          <p:nvPr/>
        </p:nvSpPr>
        <p:spPr>
          <a:xfrm>
            <a:off x="4345043" y="3763232"/>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 coins arrondis 30">
            <a:extLst>
              <a:ext uri="{FF2B5EF4-FFF2-40B4-BE49-F238E27FC236}">
                <a16:creationId xmlns:a16="http://schemas.microsoft.com/office/drawing/2014/main" id="{532CD12A-1463-016B-86B6-F087439FC956}"/>
              </a:ext>
            </a:extLst>
          </p:cNvPr>
          <p:cNvSpPr/>
          <p:nvPr/>
        </p:nvSpPr>
        <p:spPr>
          <a:xfrm>
            <a:off x="6382625"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 coins arrondis 31">
            <a:extLst>
              <a:ext uri="{FF2B5EF4-FFF2-40B4-BE49-F238E27FC236}">
                <a16:creationId xmlns:a16="http://schemas.microsoft.com/office/drawing/2014/main" id="{53D66B0E-89FD-1EF8-FAAC-6BA8A3D9ED9D}"/>
              </a:ext>
            </a:extLst>
          </p:cNvPr>
          <p:cNvSpPr/>
          <p:nvPr/>
        </p:nvSpPr>
        <p:spPr>
          <a:xfrm>
            <a:off x="8442750"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ADC3E108-AFFA-E14B-EEAA-676EB0DC0005}"/>
              </a:ext>
            </a:extLst>
          </p:cNvPr>
          <p:cNvSpPr txBox="1"/>
          <p:nvPr/>
        </p:nvSpPr>
        <p:spPr>
          <a:xfrm rot="10800000">
            <a:off x="4832569" y="2036851"/>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1" name="ZoneTexte 40">
            <a:extLst>
              <a:ext uri="{FF2B5EF4-FFF2-40B4-BE49-F238E27FC236}">
                <a16:creationId xmlns:a16="http://schemas.microsoft.com/office/drawing/2014/main" id="{B4DEB2F5-A1BE-C548-22FA-F4582CB6342A}"/>
              </a:ext>
            </a:extLst>
          </p:cNvPr>
          <p:cNvSpPr txBox="1"/>
          <p:nvPr/>
        </p:nvSpPr>
        <p:spPr>
          <a:xfrm rot="10800000">
            <a:off x="2763732" y="2036851"/>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2" name="ZoneTexte 41">
            <a:extLst>
              <a:ext uri="{FF2B5EF4-FFF2-40B4-BE49-F238E27FC236}">
                <a16:creationId xmlns:a16="http://schemas.microsoft.com/office/drawing/2014/main" id="{B5B7E371-F70D-F84E-EC95-F16EC39295A3}"/>
              </a:ext>
            </a:extLst>
          </p:cNvPr>
          <p:cNvSpPr txBox="1"/>
          <p:nvPr/>
        </p:nvSpPr>
        <p:spPr>
          <a:xfrm rot="10800000">
            <a:off x="2816257" y="5214989"/>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3" name="ZoneTexte 42">
            <a:extLst>
              <a:ext uri="{FF2B5EF4-FFF2-40B4-BE49-F238E27FC236}">
                <a16:creationId xmlns:a16="http://schemas.microsoft.com/office/drawing/2014/main" id="{F3A56C2C-7A50-DB6B-DCF8-15A6E7703BD8}"/>
              </a:ext>
            </a:extLst>
          </p:cNvPr>
          <p:cNvSpPr txBox="1"/>
          <p:nvPr/>
        </p:nvSpPr>
        <p:spPr>
          <a:xfrm rot="10800000">
            <a:off x="8945226" y="519500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4" name="ZoneTexte 43">
            <a:extLst>
              <a:ext uri="{FF2B5EF4-FFF2-40B4-BE49-F238E27FC236}">
                <a16:creationId xmlns:a16="http://schemas.microsoft.com/office/drawing/2014/main" id="{FB0231EF-8302-1C63-65ED-04B46B457AA2}"/>
              </a:ext>
            </a:extLst>
          </p:cNvPr>
          <p:cNvSpPr txBox="1"/>
          <p:nvPr/>
        </p:nvSpPr>
        <p:spPr>
          <a:xfrm rot="10800000">
            <a:off x="6895360" y="5175987"/>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5" name="ZoneTexte 44">
            <a:extLst>
              <a:ext uri="{FF2B5EF4-FFF2-40B4-BE49-F238E27FC236}">
                <a16:creationId xmlns:a16="http://schemas.microsoft.com/office/drawing/2014/main" id="{B6D576C5-185F-2201-F9E3-907FF7E9CD45}"/>
              </a:ext>
            </a:extLst>
          </p:cNvPr>
          <p:cNvSpPr txBox="1"/>
          <p:nvPr/>
        </p:nvSpPr>
        <p:spPr>
          <a:xfrm rot="10800000">
            <a:off x="4848021" y="5195005"/>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6" name="ZoneTexte 45">
            <a:extLst>
              <a:ext uri="{FF2B5EF4-FFF2-40B4-BE49-F238E27FC236}">
                <a16:creationId xmlns:a16="http://schemas.microsoft.com/office/drawing/2014/main" id="{9599688E-05B0-15BB-746C-2504CAA86110}"/>
              </a:ext>
            </a:extLst>
          </p:cNvPr>
          <p:cNvSpPr txBox="1"/>
          <p:nvPr/>
        </p:nvSpPr>
        <p:spPr>
          <a:xfrm rot="10800000">
            <a:off x="8982987" y="2031072"/>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7" name="ZoneTexte 46">
            <a:extLst>
              <a:ext uri="{FF2B5EF4-FFF2-40B4-BE49-F238E27FC236}">
                <a16:creationId xmlns:a16="http://schemas.microsoft.com/office/drawing/2014/main" id="{43771756-7321-5CFF-8D8D-E06FD5377E0E}"/>
              </a:ext>
            </a:extLst>
          </p:cNvPr>
          <p:cNvSpPr txBox="1"/>
          <p:nvPr/>
        </p:nvSpPr>
        <p:spPr>
          <a:xfrm rot="10800000">
            <a:off x="6888483" y="2017010"/>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8" name="ZoneTexte 47">
            <a:extLst>
              <a:ext uri="{FF2B5EF4-FFF2-40B4-BE49-F238E27FC236}">
                <a16:creationId xmlns:a16="http://schemas.microsoft.com/office/drawing/2014/main" id="{14AD0439-B7DE-8990-8CFC-E0DAB0730835}"/>
              </a:ext>
            </a:extLst>
          </p:cNvPr>
          <p:cNvSpPr txBox="1"/>
          <p:nvPr/>
        </p:nvSpPr>
        <p:spPr>
          <a:xfrm rot="10800000">
            <a:off x="737644" y="5185715"/>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9" name="ZoneTexte 48">
            <a:extLst>
              <a:ext uri="{FF2B5EF4-FFF2-40B4-BE49-F238E27FC236}">
                <a16:creationId xmlns:a16="http://schemas.microsoft.com/office/drawing/2014/main" id="{4E228F2D-5FAD-E2B9-112F-362EBFD33A81}"/>
              </a:ext>
            </a:extLst>
          </p:cNvPr>
          <p:cNvSpPr txBox="1"/>
          <p:nvPr/>
        </p:nvSpPr>
        <p:spPr>
          <a:xfrm rot="10800000">
            <a:off x="713632" y="202939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Tree>
    <p:extLst>
      <p:ext uri="{BB962C8B-B14F-4D97-AF65-F5344CB8AC3E}">
        <p14:creationId xmlns:p14="http://schemas.microsoft.com/office/powerpoint/2010/main" val="3424838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 coins arrondis 2">
            <a:extLst>
              <a:ext uri="{FF2B5EF4-FFF2-40B4-BE49-F238E27FC236}">
                <a16:creationId xmlns:a16="http://schemas.microsoft.com/office/drawing/2014/main" id="{0B1EC48B-0D37-627C-D686-3525C2CDFC7E}"/>
              </a:ext>
            </a:extLst>
          </p:cNvPr>
          <p:cNvSpPr/>
          <p:nvPr/>
        </p:nvSpPr>
        <p:spPr>
          <a:xfrm>
            <a:off x="244873" y="611837"/>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4" name="Rectangle : coins arrondis 3">
            <a:extLst>
              <a:ext uri="{FF2B5EF4-FFF2-40B4-BE49-F238E27FC236}">
                <a16:creationId xmlns:a16="http://schemas.microsoft.com/office/drawing/2014/main" id="{0DC924AA-81FF-ECE3-3627-B1EC6F892FBB}"/>
              </a:ext>
            </a:extLst>
          </p:cNvPr>
          <p:cNvSpPr/>
          <p:nvPr/>
        </p:nvSpPr>
        <p:spPr>
          <a:xfrm>
            <a:off x="393657" y="1218606"/>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5" name="Rectangle 144">
            <a:extLst>
              <a:ext uri="{FF2B5EF4-FFF2-40B4-BE49-F238E27FC236}">
                <a16:creationId xmlns:a16="http://schemas.microsoft.com/office/drawing/2014/main" id="{20C02698-8AAF-C4B4-3098-543049AB731F}"/>
              </a:ext>
            </a:extLst>
          </p:cNvPr>
          <p:cNvSpPr/>
          <p:nvPr/>
        </p:nvSpPr>
        <p:spPr>
          <a:xfrm>
            <a:off x="393657" y="851859"/>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pic>
        <p:nvPicPr>
          <p:cNvPr id="6" name="Image 1">
            <a:extLst>
              <a:ext uri="{FF2B5EF4-FFF2-40B4-BE49-F238E27FC236}">
                <a16:creationId xmlns:a16="http://schemas.microsoft.com/office/drawing/2014/main" id="{C0D9A50A-F252-03E0-2530-59E29775B413}"/>
              </a:ext>
            </a:extLst>
          </p:cNvPr>
          <p:cNvPicPr/>
          <p:nvPr/>
        </p:nvPicPr>
        <p:blipFill>
          <a:blip r:embed="rId2"/>
          <a:stretch/>
        </p:blipFill>
        <p:spPr>
          <a:xfrm rot="5400000">
            <a:off x="1421722" y="749834"/>
            <a:ext cx="367344" cy="421328"/>
          </a:xfrm>
          <a:prstGeom prst="rect">
            <a:avLst/>
          </a:prstGeom>
          <a:ln w="0">
            <a:noFill/>
          </a:ln>
        </p:spPr>
      </p:pic>
      <p:sp>
        <p:nvSpPr>
          <p:cNvPr id="7" name="Rectangle : coins arrondis 2">
            <a:extLst>
              <a:ext uri="{FF2B5EF4-FFF2-40B4-BE49-F238E27FC236}">
                <a16:creationId xmlns:a16="http://schemas.microsoft.com/office/drawing/2014/main" id="{9F349CDF-A572-1C5B-0F04-50E67E4044F0}"/>
              </a:ext>
            </a:extLst>
          </p:cNvPr>
          <p:cNvSpPr/>
          <p:nvPr/>
        </p:nvSpPr>
        <p:spPr>
          <a:xfrm>
            <a:off x="4351112" y="621291"/>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8" name="Rectangle : coins arrondis 3">
            <a:extLst>
              <a:ext uri="{FF2B5EF4-FFF2-40B4-BE49-F238E27FC236}">
                <a16:creationId xmlns:a16="http://schemas.microsoft.com/office/drawing/2014/main" id="{EE306B6A-17CD-3B8A-94AC-E76D04BB51B1}"/>
              </a:ext>
            </a:extLst>
          </p:cNvPr>
          <p:cNvSpPr/>
          <p:nvPr/>
        </p:nvSpPr>
        <p:spPr>
          <a:xfrm>
            <a:off x="4538867" y="1218605"/>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9" name="Rectangle 144">
            <a:extLst>
              <a:ext uri="{FF2B5EF4-FFF2-40B4-BE49-F238E27FC236}">
                <a16:creationId xmlns:a16="http://schemas.microsoft.com/office/drawing/2014/main" id="{68CE9597-F6D1-B9D3-9A86-3340C38F963A}"/>
              </a:ext>
            </a:extLst>
          </p:cNvPr>
          <p:cNvSpPr/>
          <p:nvPr/>
        </p:nvSpPr>
        <p:spPr>
          <a:xfrm>
            <a:off x="4565183" y="851859"/>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pic>
        <p:nvPicPr>
          <p:cNvPr id="10" name="Image 1">
            <a:extLst>
              <a:ext uri="{FF2B5EF4-FFF2-40B4-BE49-F238E27FC236}">
                <a16:creationId xmlns:a16="http://schemas.microsoft.com/office/drawing/2014/main" id="{78D9C037-18D3-BE74-D3C4-94AB1CD02340}"/>
              </a:ext>
            </a:extLst>
          </p:cNvPr>
          <p:cNvPicPr/>
          <p:nvPr/>
        </p:nvPicPr>
        <p:blipFill>
          <a:blip r:embed="rId2"/>
          <a:stretch/>
        </p:blipFill>
        <p:spPr>
          <a:xfrm rot="5400000">
            <a:off x="5639179" y="770125"/>
            <a:ext cx="367344" cy="421328"/>
          </a:xfrm>
          <a:prstGeom prst="rect">
            <a:avLst/>
          </a:prstGeom>
          <a:ln w="0">
            <a:noFill/>
          </a:ln>
        </p:spPr>
      </p:pic>
      <p:sp>
        <p:nvSpPr>
          <p:cNvPr id="11" name="Rectangle : coins arrondis 2">
            <a:extLst>
              <a:ext uri="{FF2B5EF4-FFF2-40B4-BE49-F238E27FC236}">
                <a16:creationId xmlns:a16="http://schemas.microsoft.com/office/drawing/2014/main" id="{418DC571-9E2E-9AB3-47D5-116676647293}"/>
              </a:ext>
            </a:extLst>
          </p:cNvPr>
          <p:cNvSpPr/>
          <p:nvPr/>
        </p:nvSpPr>
        <p:spPr>
          <a:xfrm>
            <a:off x="2310387" y="654355"/>
            <a:ext cx="2002146" cy="3077452"/>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12" name="Rectangle : coins arrondis 3">
            <a:extLst>
              <a:ext uri="{FF2B5EF4-FFF2-40B4-BE49-F238E27FC236}">
                <a16:creationId xmlns:a16="http://schemas.microsoft.com/office/drawing/2014/main" id="{D35BD77D-AA15-1E91-4A0B-53602C0D32E1}"/>
              </a:ext>
            </a:extLst>
          </p:cNvPr>
          <p:cNvSpPr/>
          <p:nvPr/>
        </p:nvSpPr>
        <p:spPr>
          <a:xfrm>
            <a:off x="2444386" y="1251732"/>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13" name="Rectangle 144">
            <a:extLst>
              <a:ext uri="{FF2B5EF4-FFF2-40B4-BE49-F238E27FC236}">
                <a16:creationId xmlns:a16="http://schemas.microsoft.com/office/drawing/2014/main" id="{8C9047D0-B00A-2A52-1F93-89A374248B44}"/>
              </a:ext>
            </a:extLst>
          </p:cNvPr>
          <p:cNvSpPr/>
          <p:nvPr/>
        </p:nvSpPr>
        <p:spPr>
          <a:xfrm>
            <a:off x="2444386" y="851859"/>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pic>
        <p:nvPicPr>
          <p:cNvPr id="14" name="Image 1">
            <a:extLst>
              <a:ext uri="{FF2B5EF4-FFF2-40B4-BE49-F238E27FC236}">
                <a16:creationId xmlns:a16="http://schemas.microsoft.com/office/drawing/2014/main" id="{6ACC1780-DA16-4B4D-9551-33E0628B44FE}"/>
              </a:ext>
            </a:extLst>
          </p:cNvPr>
          <p:cNvPicPr/>
          <p:nvPr/>
        </p:nvPicPr>
        <p:blipFill>
          <a:blip r:embed="rId2"/>
          <a:stretch/>
        </p:blipFill>
        <p:spPr>
          <a:xfrm rot="5400000">
            <a:off x="3531807" y="758188"/>
            <a:ext cx="367344" cy="421328"/>
          </a:xfrm>
          <a:prstGeom prst="rect">
            <a:avLst/>
          </a:prstGeom>
          <a:ln w="0">
            <a:noFill/>
          </a:ln>
        </p:spPr>
      </p:pic>
      <p:sp>
        <p:nvSpPr>
          <p:cNvPr id="15" name="Rectangle : coins arrondis 2">
            <a:extLst>
              <a:ext uri="{FF2B5EF4-FFF2-40B4-BE49-F238E27FC236}">
                <a16:creationId xmlns:a16="http://schemas.microsoft.com/office/drawing/2014/main" id="{A30464F0-1189-5E5F-D402-C034CB0B2C4F}"/>
              </a:ext>
            </a:extLst>
          </p:cNvPr>
          <p:cNvSpPr/>
          <p:nvPr/>
        </p:nvSpPr>
        <p:spPr>
          <a:xfrm>
            <a:off x="4354576" y="3797887"/>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16" name="Rectangle : coins arrondis 2">
            <a:extLst>
              <a:ext uri="{FF2B5EF4-FFF2-40B4-BE49-F238E27FC236}">
                <a16:creationId xmlns:a16="http://schemas.microsoft.com/office/drawing/2014/main" id="{A7EDDFD0-E00A-82EC-646E-B77B38C3AE34}"/>
              </a:ext>
            </a:extLst>
          </p:cNvPr>
          <p:cNvSpPr/>
          <p:nvPr/>
        </p:nvSpPr>
        <p:spPr>
          <a:xfrm>
            <a:off x="2291714" y="3797887"/>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17" name="Rectangle : coins arrondis 2">
            <a:extLst>
              <a:ext uri="{FF2B5EF4-FFF2-40B4-BE49-F238E27FC236}">
                <a16:creationId xmlns:a16="http://schemas.microsoft.com/office/drawing/2014/main" id="{CB29CC28-7E2A-43C0-D610-1DD9C686CAC0}"/>
              </a:ext>
            </a:extLst>
          </p:cNvPr>
          <p:cNvSpPr/>
          <p:nvPr/>
        </p:nvSpPr>
        <p:spPr>
          <a:xfrm>
            <a:off x="235522" y="3797887"/>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18" name="Rectangle : coins arrondis 2">
            <a:extLst>
              <a:ext uri="{FF2B5EF4-FFF2-40B4-BE49-F238E27FC236}">
                <a16:creationId xmlns:a16="http://schemas.microsoft.com/office/drawing/2014/main" id="{CDF675FD-7C5D-86AF-A769-14BC8B8F3FA2}"/>
              </a:ext>
            </a:extLst>
          </p:cNvPr>
          <p:cNvSpPr/>
          <p:nvPr/>
        </p:nvSpPr>
        <p:spPr>
          <a:xfrm>
            <a:off x="6397953" y="651561"/>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20" name="Rectangle : coins arrondis 2">
            <a:extLst>
              <a:ext uri="{FF2B5EF4-FFF2-40B4-BE49-F238E27FC236}">
                <a16:creationId xmlns:a16="http://schemas.microsoft.com/office/drawing/2014/main" id="{9635FBB3-D3B7-4D0B-CE03-63C1F9BDB900}"/>
              </a:ext>
            </a:extLst>
          </p:cNvPr>
          <p:cNvSpPr/>
          <p:nvPr/>
        </p:nvSpPr>
        <p:spPr>
          <a:xfrm>
            <a:off x="6417438" y="3799699"/>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21" name="Rectangle : coins arrondis 3">
            <a:extLst>
              <a:ext uri="{FF2B5EF4-FFF2-40B4-BE49-F238E27FC236}">
                <a16:creationId xmlns:a16="http://schemas.microsoft.com/office/drawing/2014/main" id="{EC10CB1A-8DC5-3DA5-C05C-5BB19482DC4A}"/>
              </a:ext>
            </a:extLst>
          </p:cNvPr>
          <p:cNvSpPr/>
          <p:nvPr/>
        </p:nvSpPr>
        <p:spPr>
          <a:xfrm>
            <a:off x="6575704" y="1218605"/>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23" name="Rectangle : coins arrondis 3">
            <a:extLst>
              <a:ext uri="{FF2B5EF4-FFF2-40B4-BE49-F238E27FC236}">
                <a16:creationId xmlns:a16="http://schemas.microsoft.com/office/drawing/2014/main" id="{8AF42AA4-31DC-B20A-5585-B2347DCDA5C8}"/>
              </a:ext>
            </a:extLst>
          </p:cNvPr>
          <p:cNvSpPr/>
          <p:nvPr/>
        </p:nvSpPr>
        <p:spPr>
          <a:xfrm>
            <a:off x="6561561" y="4375351"/>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24" name="Rectangle : coins arrondis 3">
            <a:extLst>
              <a:ext uri="{FF2B5EF4-FFF2-40B4-BE49-F238E27FC236}">
                <a16:creationId xmlns:a16="http://schemas.microsoft.com/office/drawing/2014/main" id="{8987BF8C-25C0-D77F-80A9-49CFC5DBAE6D}"/>
              </a:ext>
            </a:extLst>
          </p:cNvPr>
          <p:cNvSpPr/>
          <p:nvPr/>
        </p:nvSpPr>
        <p:spPr>
          <a:xfrm>
            <a:off x="4542258" y="4401980"/>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25" name="Rectangle : coins arrondis 3">
            <a:extLst>
              <a:ext uri="{FF2B5EF4-FFF2-40B4-BE49-F238E27FC236}">
                <a16:creationId xmlns:a16="http://schemas.microsoft.com/office/drawing/2014/main" id="{AEBAEEC9-2CA9-2BC2-3F32-A6FD842B5078}"/>
              </a:ext>
            </a:extLst>
          </p:cNvPr>
          <p:cNvSpPr/>
          <p:nvPr/>
        </p:nvSpPr>
        <p:spPr>
          <a:xfrm>
            <a:off x="2461967" y="4401981"/>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26" name="Rectangle : coins arrondis 3">
            <a:extLst>
              <a:ext uri="{FF2B5EF4-FFF2-40B4-BE49-F238E27FC236}">
                <a16:creationId xmlns:a16="http://schemas.microsoft.com/office/drawing/2014/main" id="{3FD8BD4F-2C56-2BE8-2F1C-268BB1D29F0C}"/>
              </a:ext>
            </a:extLst>
          </p:cNvPr>
          <p:cNvSpPr/>
          <p:nvPr/>
        </p:nvSpPr>
        <p:spPr>
          <a:xfrm>
            <a:off x="393657" y="4408490"/>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27" name="Rectangle 144">
            <a:extLst>
              <a:ext uri="{FF2B5EF4-FFF2-40B4-BE49-F238E27FC236}">
                <a16:creationId xmlns:a16="http://schemas.microsoft.com/office/drawing/2014/main" id="{5559E109-78F7-61C0-5544-B0279ACA759E}"/>
              </a:ext>
            </a:extLst>
          </p:cNvPr>
          <p:cNvSpPr/>
          <p:nvPr/>
        </p:nvSpPr>
        <p:spPr>
          <a:xfrm>
            <a:off x="6561561" y="4046516"/>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sp>
        <p:nvSpPr>
          <p:cNvPr id="28" name="Rectangle 144">
            <a:extLst>
              <a:ext uri="{FF2B5EF4-FFF2-40B4-BE49-F238E27FC236}">
                <a16:creationId xmlns:a16="http://schemas.microsoft.com/office/drawing/2014/main" id="{F7347B94-38F5-E58C-1240-AFED4494AE08}"/>
              </a:ext>
            </a:extLst>
          </p:cNvPr>
          <p:cNvSpPr/>
          <p:nvPr/>
        </p:nvSpPr>
        <p:spPr>
          <a:xfrm>
            <a:off x="4502968" y="4039564"/>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sp>
        <p:nvSpPr>
          <p:cNvPr id="29" name="Rectangle 144">
            <a:extLst>
              <a:ext uri="{FF2B5EF4-FFF2-40B4-BE49-F238E27FC236}">
                <a16:creationId xmlns:a16="http://schemas.microsoft.com/office/drawing/2014/main" id="{B49E28C8-6578-A0FB-5F0F-3F07D28913E1}"/>
              </a:ext>
            </a:extLst>
          </p:cNvPr>
          <p:cNvSpPr/>
          <p:nvPr/>
        </p:nvSpPr>
        <p:spPr>
          <a:xfrm>
            <a:off x="2449849" y="4053235"/>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sp>
        <p:nvSpPr>
          <p:cNvPr id="30" name="Rectangle 144">
            <a:extLst>
              <a:ext uri="{FF2B5EF4-FFF2-40B4-BE49-F238E27FC236}">
                <a16:creationId xmlns:a16="http://schemas.microsoft.com/office/drawing/2014/main" id="{928F69C0-7F39-BEEE-49C9-66CAFA02B2F1}"/>
              </a:ext>
            </a:extLst>
          </p:cNvPr>
          <p:cNvSpPr/>
          <p:nvPr/>
        </p:nvSpPr>
        <p:spPr>
          <a:xfrm>
            <a:off x="410872" y="4053235"/>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sp>
        <p:nvSpPr>
          <p:cNvPr id="32" name="Rectangle 144">
            <a:extLst>
              <a:ext uri="{FF2B5EF4-FFF2-40B4-BE49-F238E27FC236}">
                <a16:creationId xmlns:a16="http://schemas.microsoft.com/office/drawing/2014/main" id="{6257397C-21E4-7689-3D35-86DB0EFBD0B1}"/>
              </a:ext>
            </a:extLst>
          </p:cNvPr>
          <p:cNvSpPr/>
          <p:nvPr/>
        </p:nvSpPr>
        <p:spPr>
          <a:xfrm>
            <a:off x="6631509" y="851859"/>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pic>
        <p:nvPicPr>
          <p:cNvPr id="33" name="Image 1">
            <a:extLst>
              <a:ext uri="{FF2B5EF4-FFF2-40B4-BE49-F238E27FC236}">
                <a16:creationId xmlns:a16="http://schemas.microsoft.com/office/drawing/2014/main" id="{CAF47E96-94F4-361B-41B0-30E46C2118D0}"/>
              </a:ext>
            </a:extLst>
          </p:cNvPr>
          <p:cNvPicPr/>
          <p:nvPr/>
        </p:nvPicPr>
        <p:blipFill>
          <a:blip r:embed="rId2"/>
          <a:stretch/>
        </p:blipFill>
        <p:spPr>
          <a:xfrm rot="5400000">
            <a:off x="7637471" y="3930728"/>
            <a:ext cx="367344" cy="421328"/>
          </a:xfrm>
          <a:prstGeom prst="rect">
            <a:avLst/>
          </a:prstGeom>
          <a:ln w="0">
            <a:noFill/>
          </a:ln>
        </p:spPr>
      </p:pic>
      <p:pic>
        <p:nvPicPr>
          <p:cNvPr id="34" name="Image 1">
            <a:extLst>
              <a:ext uri="{FF2B5EF4-FFF2-40B4-BE49-F238E27FC236}">
                <a16:creationId xmlns:a16="http://schemas.microsoft.com/office/drawing/2014/main" id="{2DBFAB61-CC9E-3420-68BB-C5153297FE27}"/>
              </a:ext>
            </a:extLst>
          </p:cNvPr>
          <p:cNvPicPr/>
          <p:nvPr/>
        </p:nvPicPr>
        <p:blipFill>
          <a:blip r:embed="rId2"/>
          <a:stretch/>
        </p:blipFill>
        <p:spPr>
          <a:xfrm rot="5400000">
            <a:off x="5573468" y="3930728"/>
            <a:ext cx="367344" cy="421328"/>
          </a:xfrm>
          <a:prstGeom prst="rect">
            <a:avLst/>
          </a:prstGeom>
          <a:ln w="0">
            <a:noFill/>
          </a:ln>
        </p:spPr>
      </p:pic>
      <p:pic>
        <p:nvPicPr>
          <p:cNvPr id="35" name="Image 1">
            <a:extLst>
              <a:ext uri="{FF2B5EF4-FFF2-40B4-BE49-F238E27FC236}">
                <a16:creationId xmlns:a16="http://schemas.microsoft.com/office/drawing/2014/main" id="{D1FF2221-DCD5-6BF8-F3ED-566074ED38E8}"/>
              </a:ext>
            </a:extLst>
          </p:cNvPr>
          <p:cNvPicPr/>
          <p:nvPr/>
        </p:nvPicPr>
        <p:blipFill>
          <a:blip r:embed="rId2"/>
          <a:stretch/>
        </p:blipFill>
        <p:spPr>
          <a:xfrm rot="5400000">
            <a:off x="3511683" y="3934848"/>
            <a:ext cx="367344" cy="421328"/>
          </a:xfrm>
          <a:prstGeom prst="rect">
            <a:avLst/>
          </a:prstGeom>
          <a:ln w="0">
            <a:noFill/>
          </a:ln>
        </p:spPr>
      </p:pic>
      <p:pic>
        <p:nvPicPr>
          <p:cNvPr id="36" name="Image 1">
            <a:extLst>
              <a:ext uri="{FF2B5EF4-FFF2-40B4-BE49-F238E27FC236}">
                <a16:creationId xmlns:a16="http://schemas.microsoft.com/office/drawing/2014/main" id="{D046FCCE-63BD-67B4-4B2F-66EC31C89D84}"/>
              </a:ext>
            </a:extLst>
          </p:cNvPr>
          <p:cNvPicPr/>
          <p:nvPr/>
        </p:nvPicPr>
        <p:blipFill>
          <a:blip r:embed="rId2"/>
          <a:stretch/>
        </p:blipFill>
        <p:spPr>
          <a:xfrm rot="5400000">
            <a:off x="1475768" y="3944239"/>
            <a:ext cx="367344" cy="421328"/>
          </a:xfrm>
          <a:prstGeom prst="rect">
            <a:avLst/>
          </a:prstGeom>
          <a:ln w="0">
            <a:noFill/>
          </a:ln>
        </p:spPr>
      </p:pic>
      <p:pic>
        <p:nvPicPr>
          <p:cNvPr id="38" name="Image 1">
            <a:extLst>
              <a:ext uri="{FF2B5EF4-FFF2-40B4-BE49-F238E27FC236}">
                <a16:creationId xmlns:a16="http://schemas.microsoft.com/office/drawing/2014/main" id="{0EBA3DF0-861E-F4B7-E5C6-53806A371584}"/>
              </a:ext>
            </a:extLst>
          </p:cNvPr>
          <p:cNvPicPr/>
          <p:nvPr/>
        </p:nvPicPr>
        <p:blipFill>
          <a:blip r:embed="rId2"/>
          <a:stretch/>
        </p:blipFill>
        <p:spPr>
          <a:xfrm rot="5400000">
            <a:off x="7603769" y="758189"/>
            <a:ext cx="367344" cy="421328"/>
          </a:xfrm>
          <a:prstGeom prst="rect">
            <a:avLst/>
          </a:prstGeom>
          <a:ln w="0">
            <a:noFill/>
          </a:ln>
        </p:spPr>
      </p:pic>
      <p:pic>
        <p:nvPicPr>
          <p:cNvPr id="2050" name="Picture 2" descr="LES ECO D EN PARLENT ! - Actualités - LYCEE JEAN LURCAT">
            <a:extLst>
              <a:ext uri="{FF2B5EF4-FFF2-40B4-BE49-F238E27FC236}">
                <a16:creationId xmlns:a16="http://schemas.microsoft.com/office/drawing/2014/main" id="{2F1228E6-F56E-E207-AC0E-923C8598423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5842" y="1325869"/>
            <a:ext cx="1244131" cy="75755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Lycée Jean Lurçat | Perpignan">
            <a:extLst>
              <a:ext uri="{FF2B5EF4-FFF2-40B4-BE49-F238E27FC236}">
                <a16:creationId xmlns:a16="http://schemas.microsoft.com/office/drawing/2014/main" id="{5E9F238E-EA0F-A092-266E-FB2499401F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521" y="2593162"/>
            <a:ext cx="1384148" cy="775123"/>
          </a:xfrm>
          <a:prstGeom prst="rect">
            <a:avLst/>
          </a:prstGeom>
          <a:noFill/>
          <a:extLst>
            <a:ext uri="{909E8E84-426E-40DD-AFC4-6F175D3DCCD1}">
              <a14:hiddenFill xmlns:a14="http://schemas.microsoft.com/office/drawing/2010/main">
                <a:solidFill>
                  <a:srgbClr val="FFFFFF"/>
                </a:solidFill>
              </a14:hiddenFill>
            </a:ext>
          </a:extLst>
        </p:spPr>
      </p:pic>
      <p:sp>
        <p:nvSpPr>
          <p:cNvPr id="39" name="ZoneTexte 38">
            <a:extLst>
              <a:ext uri="{FF2B5EF4-FFF2-40B4-BE49-F238E27FC236}">
                <a16:creationId xmlns:a16="http://schemas.microsoft.com/office/drawing/2014/main" id="{6DA9C728-5265-E9B4-603F-EA252882709D}"/>
              </a:ext>
            </a:extLst>
          </p:cNvPr>
          <p:cNvSpPr txBox="1"/>
          <p:nvPr/>
        </p:nvSpPr>
        <p:spPr>
          <a:xfrm>
            <a:off x="872173" y="2377718"/>
            <a:ext cx="689612" cy="215444"/>
          </a:xfrm>
          <a:prstGeom prst="rect">
            <a:avLst/>
          </a:prstGeom>
          <a:noFill/>
        </p:spPr>
        <p:txBody>
          <a:bodyPr wrap="none" rtlCol="0">
            <a:spAutoFit/>
          </a:bodyPr>
          <a:lstStyle/>
          <a:p>
            <a:r>
              <a:rPr lang="fr-FR" sz="800" dirty="0">
                <a:latin typeface="Consolas" panose="020B0609020204030204" pitchFamily="49" charset="0"/>
              </a:rPr>
              <a:t>Perpignan</a:t>
            </a:r>
          </a:p>
        </p:txBody>
      </p:sp>
      <p:sp>
        <p:nvSpPr>
          <p:cNvPr id="40" name="ZoneTexte 39">
            <a:extLst>
              <a:ext uri="{FF2B5EF4-FFF2-40B4-BE49-F238E27FC236}">
                <a16:creationId xmlns:a16="http://schemas.microsoft.com/office/drawing/2014/main" id="{DE8E00AA-18F0-243B-CC5F-0545096D50A4}"/>
              </a:ext>
            </a:extLst>
          </p:cNvPr>
          <p:cNvSpPr txBox="1"/>
          <p:nvPr/>
        </p:nvSpPr>
        <p:spPr>
          <a:xfrm>
            <a:off x="6683816" y="2129469"/>
            <a:ext cx="1418978" cy="215444"/>
          </a:xfrm>
          <a:prstGeom prst="rect">
            <a:avLst/>
          </a:prstGeom>
          <a:noFill/>
        </p:spPr>
        <p:txBody>
          <a:bodyPr wrap="none" rtlCol="0">
            <a:spAutoFit/>
          </a:bodyPr>
          <a:lstStyle/>
          <a:p>
            <a:r>
              <a:rPr lang="fr-FR" sz="800" dirty="0">
                <a:latin typeface="Consolas" panose="020B0609020204030204" pitchFamily="49" charset="0"/>
              </a:rPr>
              <a:t>Villelongue-dels-Monts</a:t>
            </a:r>
          </a:p>
        </p:txBody>
      </p:sp>
      <p:sp>
        <p:nvSpPr>
          <p:cNvPr id="41" name="ZoneTexte 40">
            <a:extLst>
              <a:ext uri="{FF2B5EF4-FFF2-40B4-BE49-F238E27FC236}">
                <a16:creationId xmlns:a16="http://schemas.microsoft.com/office/drawing/2014/main" id="{05786BF0-0D30-C729-032C-A463F6202440}"/>
              </a:ext>
            </a:extLst>
          </p:cNvPr>
          <p:cNvSpPr txBox="1"/>
          <p:nvPr/>
        </p:nvSpPr>
        <p:spPr>
          <a:xfrm>
            <a:off x="429605" y="5438524"/>
            <a:ext cx="1545616" cy="307777"/>
          </a:xfrm>
          <a:prstGeom prst="rect">
            <a:avLst/>
          </a:prstGeom>
          <a:noFill/>
        </p:spPr>
        <p:txBody>
          <a:bodyPr wrap="none" rtlCol="0">
            <a:spAutoFit/>
          </a:bodyPr>
          <a:lstStyle/>
          <a:p>
            <a:r>
              <a:rPr lang="fr-FR" sz="1400" dirty="0">
                <a:latin typeface="Arial Black" panose="020B0A04020102020204" pitchFamily="34" charset="0"/>
              </a:rPr>
              <a:t>Lycées Privés</a:t>
            </a:r>
          </a:p>
        </p:txBody>
      </p:sp>
      <p:sp>
        <p:nvSpPr>
          <p:cNvPr id="42" name="ZoneTexte 41">
            <a:extLst>
              <a:ext uri="{FF2B5EF4-FFF2-40B4-BE49-F238E27FC236}">
                <a16:creationId xmlns:a16="http://schemas.microsoft.com/office/drawing/2014/main" id="{50791A6D-067B-9ADA-C16B-21F7DCC0CE25}"/>
              </a:ext>
            </a:extLst>
          </p:cNvPr>
          <p:cNvSpPr txBox="1"/>
          <p:nvPr/>
        </p:nvSpPr>
        <p:spPr>
          <a:xfrm>
            <a:off x="4585286" y="4734426"/>
            <a:ext cx="1576999" cy="646331"/>
          </a:xfrm>
          <a:prstGeom prst="rect">
            <a:avLst/>
          </a:prstGeom>
          <a:noFill/>
        </p:spPr>
        <p:txBody>
          <a:bodyPr wrap="square" rtlCol="0">
            <a:spAutoFit/>
          </a:bodyPr>
          <a:lstStyle/>
          <a:p>
            <a:r>
              <a:rPr lang="fr-FR" sz="1200" dirty="0">
                <a:latin typeface="Arial Black" panose="020B0A04020102020204" pitchFamily="34" charset="0"/>
              </a:rPr>
              <a:t>EREA</a:t>
            </a:r>
          </a:p>
          <a:p>
            <a:r>
              <a:rPr lang="fr-FR" sz="1200" dirty="0">
                <a:latin typeface="Arial Black" panose="020B0A04020102020204" pitchFamily="34" charset="0"/>
              </a:rPr>
              <a:t>ENSEIGNEMENT</a:t>
            </a:r>
          </a:p>
          <a:p>
            <a:r>
              <a:rPr lang="fr-FR" sz="1200" dirty="0">
                <a:latin typeface="Arial Black" panose="020B0A04020102020204" pitchFamily="34" charset="0"/>
              </a:rPr>
              <a:t>Adapté</a:t>
            </a:r>
          </a:p>
        </p:txBody>
      </p:sp>
      <p:pic>
        <p:nvPicPr>
          <p:cNvPr id="2054" name="Picture 6" descr="LYCÉE PABLO PICASSO">
            <a:extLst>
              <a:ext uri="{FF2B5EF4-FFF2-40B4-BE49-F238E27FC236}">
                <a16:creationId xmlns:a16="http://schemas.microsoft.com/office/drawing/2014/main" id="{A2926E4E-AFFC-78C7-A06C-45EDCA1C6D1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35941" y="1489280"/>
            <a:ext cx="1502766" cy="435011"/>
          </a:xfrm>
          <a:prstGeom prst="rect">
            <a:avLst/>
          </a:prstGeom>
          <a:noFill/>
          <a:extLst>
            <a:ext uri="{909E8E84-426E-40DD-AFC4-6F175D3DCCD1}">
              <a14:hiddenFill xmlns:a14="http://schemas.microsoft.com/office/drawing/2010/main">
                <a:solidFill>
                  <a:srgbClr val="FFFFFF"/>
                </a:solidFill>
              </a14:hiddenFill>
            </a:ext>
          </a:extLst>
        </p:spPr>
      </p:pic>
      <p:sp>
        <p:nvSpPr>
          <p:cNvPr id="44" name="ZoneTexte 43">
            <a:extLst>
              <a:ext uri="{FF2B5EF4-FFF2-40B4-BE49-F238E27FC236}">
                <a16:creationId xmlns:a16="http://schemas.microsoft.com/office/drawing/2014/main" id="{F9322A70-6C14-7665-9A7D-CC9125C83D0A}"/>
              </a:ext>
            </a:extLst>
          </p:cNvPr>
          <p:cNvSpPr txBox="1"/>
          <p:nvPr/>
        </p:nvSpPr>
        <p:spPr>
          <a:xfrm>
            <a:off x="2868228" y="2111335"/>
            <a:ext cx="689612" cy="215444"/>
          </a:xfrm>
          <a:prstGeom prst="rect">
            <a:avLst/>
          </a:prstGeom>
          <a:noFill/>
        </p:spPr>
        <p:txBody>
          <a:bodyPr wrap="none" rtlCol="0">
            <a:spAutoFit/>
          </a:bodyPr>
          <a:lstStyle/>
          <a:p>
            <a:r>
              <a:rPr lang="fr-FR" sz="800" dirty="0">
                <a:latin typeface="Consolas" panose="020B0609020204030204" pitchFamily="49" charset="0"/>
              </a:rPr>
              <a:t>Perpignan</a:t>
            </a:r>
          </a:p>
        </p:txBody>
      </p:sp>
      <p:pic>
        <p:nvPicPr>
          <p:cNvPr id="2058" name="Picture 10" descr="Perpignan. Une voiture percute un abribus : plusieurs lycéens blessés">
            <a:extLst>
              <a:ext uri="{FF2B5EF4-FFF2-40B4-BE49-F238E27FC236}">
                <a16:creationId xmlns:a16="http://schemas.microsoft.com/office/drawing/2014/main" id="{1CB0D52A-EAD3-2AD1-4E88-F4DE4CAB02B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96931" y="2351524"/>
            <a:ext cx="1525141" cy="1016761"/>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Lycée Léon Blum Esthétique : institut de beauté à Perpignan">
            <a:extLst>
              <a:ext uri="{FF2B5EF4-FFF2-40B4-BE49-F238E27FC236}">
                <a16:creationId xmlns:a16="http://schemas.microsoft.com/office/drawing/2014/main" id="{04F0C2AA-8D87-32B1-86A6-C234C4456C32}"/>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1861" t="20647" r="17058" b="18898"/>
          <a:stretch>
            <a:fillRect/>
          </a:stretch>
        </p:blipFill>
        <p:spPr bwMode="auto">
          <a:xfrm>
            <a:off x="4587543" y="1458160"/>
            <a:ext cx="1518261" cy="893364"/>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LYCEE PROFESSIONNEL LEON BLUM">
            <a:extLst>
              <a:ext uri="{FF2B5EF4-FFF2-40B4-BE49-F238E27FC236}">
                <a16:creationId xmlns:a16="http://schemas.microsoft.com/office/drawing/2014/main" id="{83EE101B-0A24-E81D-9EC1-16206ED86107}"/>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2547" r="15593"/>
          <a:stretch>
            <a:fillRect/>
          </a:stretch>
        </p:blipFill>
        <p:spPr bwMode="auto">
          <a:xfrm>
            <a:off x="4599499" y="2612967"/>
            <a:ext cx="1458012" cy="536582"/>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LISTE FOURNITURES SCOLAIRES">
            <a:extLst>
              <a:ext uri="{FF2B5EF4-FFF2-40B4-BE49-F238E27FC236}">
                <a16:creationId xmlns:a16="http://schemas.microsoft.com/office/drawing/2014/main" id="{00E519C6-9E40-57E3-FCDB-CB81A40C0F7C}"/>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785898" y="1368041"/>
            <a:ext cx="1214814" cy="695348"/>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Locaux filière ASSP au lycée Alfred Sauvy à Villelongue Dels Monts (66) |  OTCE">
            <a:extLst>
              <a:ext uri="{FF2B5EF4-FFF2-40B4-BE49-F238E27FC236}">
                <a16:creationId xmlns:a16="http://schemas.microsoft.com/office/drawing/2014/main" id="{7E3CC373-12F5-B333-B1F7-DFA2CC7E12F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50417" y="2445545"/>
            <a:ext cx="1452377" cy="871426"/>
          </a:xfrm>
          <a:prstGeom prst="rect">
            <a:avLst/>
          </a:prstGeom>
          <a:noFill/>
          <a:extLst>
            <a:ext uri="{909E8E84-426E-40DD-AFC4-6F175D3DCCD1}">
              <a14:hiddenFill xmlns:a14="http://schemas.microsoft.com/office/drawing/2010/main">
                <a:solidFill>
                  <a:srgbClr val="FFFFFF"/>
                </a:solidFill>
              </a14:hiddenFill>
            </a:ext>
          </a:extLst>
        </p:spPr>
      </p:pic>
      <p:sp>
        <p:nvSpPr>
          <p:cNvPr id="46" name="ZoneTexte 45">
            <a:extLst>
              <a:ext uri="{FF2B5EF4-FFF2-40B4-BE49-F238E27FC236}">
                <a16:creationId xmlns:a16="http://schemas.microsoft.com/office/drawing/2014/main" id="{A80A4038-D7F9-0E4F-DCA3-69B5E6DDA810}"/>
              </a:ext>
            </a:extLst>
          </p:cNvPr>
          <p:cNvSpPr txBox="1"/>
          <p:nvPr/>
        </p:nvSpPr>
        <p:spPr>
          <a:xfrm>
            <a:off x="8718396" y="2937832"/>
            <a:ext cx="1570427" cy="307777"/>
          </a:xfrm>
          <a:prstGeom prst="rect">
            <a:avLst/>
          </a:prstGeom>
          <a:noFill/>
        </p:spPr>
        <p:txBody>
          <a:bodyPr wrap="square">
            <a:spAutoFit/>
          </a:bodyPr>
          <a:lstStyle/>
          <a:p>
            <a:pPr algn="l" fontAlgn="base">
              <a:buNone/>
            </a:pPr>
            <a:r>
              <a:rPr lang="fr-FR" sz="1400" b="0" i="0" dirty="0">
                <a:solidFill>
                  <a:srgbClr val="FFFFFF"/>
                </a:solidFill>
                <a:effectLst/>
                <a:latin typeface="Barmeno Bold"/>
              </a:rPr>
              <a:t>LEGTA Garcia Lorca</a:t>
            </a:r>
          </a:p>
        </p:txBody>
      </p:sp>
      <p:pic>
        <p:nvPicPr>
          <p:cNvPr id="2072" name="Picture 24" descr="Emploi - Chambre de Métiers et de l'Artisanat des Pyrénées-Orientales">
            <a:extLst>
              <a:ext uri="{FF2B5EF4-FFF2-40B4-BE49-F238E27FC236}">
                <a16:creationId xmlns:a16="http://schemas.microsoft.com/office/drawing/2014/main" id="{9C8B98FE-A5B5-D2EE-95B4-4D7570E1FF4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53393" y="4507677"/>
            <a:ext cx="1012215" cy="1012215"/>
          </a:xfrm>
          <a:prstGeom prst="rect">
            <a:avLst/>
          </a:prstGeom>
          <a:noFill/>
          <a:extLst>
            <a:ext uri="{909E8E84-426E-40DD-AFC4-6F175D3DCCD1}">
              <a14:hiddenFill xmlns:a14="http://schemas.microsoft.com/office/drawing/2010/main">
                <a:solidFill>
                  <a:srgbClr val="FFFFFF"/>
                </a:solidFill>
              </a14:hiddenFill>
            </a:ext>
          </a:extLst>
        </p:spPr>
      </p:pic>
      <p:pic>
        <p:nvPicPr>
          <p:cNvPr id="2074" name="Picture 26" descr="Rentrée au CFA - Chambre de Métiers et de l'Artisanat des  Pyrénées-Orientales">
            <a:extLst>
              <a:ext uri="{FF2B5EF4-FFF2-40B4-BE49-F238E27FC236}">
                <a16:creationId xmlns:a16="http://schemas.microsoft.com/office/drawing/2014/main" id="{E639426E-DE2C-0FCF-F533-C6FC04EFE6AC}"/>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488810" y="5797061"/>
            <a:ext cx="1549897" cy="543895"/>
          </a:xfrm>
          <a:prstGeom prst="rect">
            <a:avLst/>
          </a:prstGeom>
          <a:noFill/>
          <a:extLst>
            <a:ext uri="{909E8E84-426E-40DD-AFC4-6F175D3DCCD1}">
              <a14:hiddenFill xmlns:a14="http://schemas.microsoft.com/office/drawing/2010/main">
                <a:solidFill>
                  <a:srgbClr val="FFFFFF"/>
                </a:solidFill>
              </a14:hiddenFill>
            </a:ext>
          </a:extLst>
        </p:spPr>
      </p:pic>
      <p:pic>
        <p:nvPicPr>
          <p:cNvPr id="2076" name="Picture 28" descr="EREA JOAN MIRO - Le Lycée Joan Miro EREA de Perpignan">
            <a:extLst>
              <a:ext uri="{FF2B5EF4-FFF2-40B4-BE49-F238E27FC236}">
                <a16:creationId xmlns:a16="http://schemas.microsoft.com/office/drawing/2014/main" id="{F7BA12D8-9F86-9D37-0FB9-1CCFEC8935EA}"/>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565184" y="5875488"/>
            <a:ext cx="1597102" cy="385266"/>
          </a:xfrm>
          <a:prstGeom prst="rect">
            <a:avLst/>
          </a:prstGeom>
          <a:noFill/>
          <a:extLst>
            <a:ext uri="{909E8E84-426E-40DD-AFC4-6F175D3DCCD1}">
              <a14:hiddenFill xmlns:a14="http://schemas.microsoft.com/office/drawing/2010/main">
                <a:solidFill>
                  <a:srgbClr val="FFFFFF"/>
                </a:solidFill>
              </a14:hiddenFill>
            </a:ext>
          </a:extLst>
        </p:spPr>
      </p:pic>
      <p:sp>
        <p:nvSpPr>
          <p:cNvPr id="52" name="Rectangle : coins arrondis 2">
            <a:extLst>
              <a:ext uri="{FF2B5EF4-FFF2-40B4-BE49-F238E27FC236}">
                <a16:creationId xmlns:a16="http://schemas.microsoft.com/office/drawing/2014/main" id="{CDF675FD-7C5D-86AF-A769-14BC8B8F3FA2}"/>
              </a:ext>
            </a:extLst>
          </p:cNvPr>
          <p:cNvSpPr/>
          <p:nvPr/>
        </p:nvSpPr>
        <p:spPr>
          <a:xfrm>
            <a:off x="8419584" y="633096"/>
            <a:ext cx="2002146" cy="3119969"/>
          </a:xfrm>
          <a:prstGeom prst="roundRect">
            <a:avLst>
              <a:gd name="adj" fmla="val 16667"/>
            </a:avLst>
          </a:prstGeom>
          <a:solidFill>
            <a:schemeClr val="accent1">
              <a:lumMod val="60000"/>
              <a:lumOff val="40000"/>
            </a:schemeClr>
          </a:solidFill>
          <a:ln w="38100">
            <a:solidFill>
              <a:srgbClr val="0070C0"/>
            </a:solidFill>
          </a:ln>
        </p:spPr>
        <p:style>
          <a:lnRef idx="2">
            <a:schemeClr val="accent1">
              <a:shade val="15000"/>
            </a:schemeClr>
          </a:lnRef>
          <a:fillRef idx="1">
            <a:schemeClr val="accent1"/>
          </a:fillRef>
          <a:effectRef idx="0">
            <a:schemeClr val="accent1"/>
          </a:effectRef>
          <a:fontRef idx="minor"/>
        </p:style>
      </p:sp>
      <p:sp>
        <p:nvSpPr>
          <p:cNvPr id="53" name="Rectangle : coins arrondis 3">
            <a:extLst>
              <a:ext uri="{FF2B5EF4-FFF2-40B4-BE49-F238E27FC236}">
                <a16:creationId xmlns:a16="http://schemas.microsoft.com/office/drawing/2014/main" id="{8AF42AA4-31DC-B20A-5585-B2347DCDA5C8}"/>
              </a:ext>
            </a:extLst>
          </p:cNvPr>
          <p:cNvSpPr/>
          <p:nvPr/>
        </p:nvSpPr>
        <p:spPr>
          <a:xfrm>
            <a:off x="8597466" y="1218604"/>
            <a:ext cx="1646644" cy="2380867"/>
          </a:xfrm>
          <a:prstGeom prst="roundRect">
            <a:avLst>
              <a:gd name="adj" fmla="val 16667"/>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p:style>
      </p:sp>
      <p:sp>
        <p:nvSpPr>
          <p:cNvPr id="54" name="Rectangle 144">
            <a:extLst>
              <a:ext uri="{FF2B5EF4-FFF2-40B4-BE49-F238E27FC236}">
                <a16:creationId xmlns:a16="http://schemas.microsoft.com/office/drawing/2014/main" id="{5559E109-78F7-61C0-5544-B0279ACA759E}"/>
              </a:ext>
            </a:extLst>
          </p:cNvPr>
          <p:cNvSpPr/>
          <p:nvPr/>
        </p:nvSpPr>
        <p:spPr>
          <a:xfrm>
            <a:off x="8660671" y="842822"/>
            <a:ext cx="842938" cy="3006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1600" b="0" strike="noStrike" spc="-1" dirty="0">
                <a:solidFill>
                  <a:srgbClr val="000000"/>
                </a:solidFill>
                <a:latin typeface="Impact"/>
                <a:ea typeface="DejaVu Sans"/>
              </a:rPr>
              <a:t>3. Lycée</a:t>
            </a:r>
            <a:endParaRPr lang="fr-FR" sz="1600" b="0" strike="noStrike" spc="-1" dirty="0">
              <a:latin typeface="Arial"/>
            </a:endParaRPr>
          </a:p>
        </p:txBody>
      </p:sp>
      <p:pic>
        <p:nvPicPr>
          <p:cNvPr id="55" name="Image 1">
            <a:extLst>
              <a:ext uri="{FF2B5EF4-FFF2-40B4-BE49-F238E27FC236}">
                <a16:creationId xmlns:a16="http://schemas.microsoft.com/office/drawing/2014/main" id="{0EBA3DF0-861E-F4B7-E5C6-53806A371584}"/>
              </a:ext>
            </a:extLst>
          </p:cNvPr>
          <p:cNvPicPr/>
          <p:nvPr/>
        </p:nvPicPr>
        <p:blipFill>
          <a:blip r:embed="rId2"/>
          <a:stretch/>
        </p:blipFill>
        <p:spPr>
          <a:xfrm rot="5400000">
            <a:off x="9771688" y="749834"/>
            <a:ext cx="367344" cy="421328"/>
          </a:xfrm>
          <a:prstGeom prst="rect">
            <a:avLst/>
          </a:prstGeom>
          <a:ln w="0">
            <a:noFill/>
          </a:ln>
        </p:spPr>
      </p:pic>
      <p:sp>
        <p:nvSpPr>
          <p:cNvPr id="56" name="ZoneTexte 55">
            <a:extLst>
              <a:ext uri="{FF2B5EF4-FFF2-40B4-BE49-F238E27FC236}">
                <a16:creationId xmlns:a16="http://schemas.microsoft.com/office/drawing/2014/main" id="{AAA37040-840B-C03E-3F6C-D98A88BA09F8}"/>
              </a:ext>
            </a:extLst>
          </p:cNvPr>
          <p:cNvSpPr txBox="1"/>
          <p:nvPr/>
        </p:nvSpPr>
        <p:spPr>
          <a:xfrm>
            <a:off x="6667310" y="5258282"/>
            <a:ext cx="1474378" cy="523220"/>
          </a:xfrm>
          <a:prstGeom prst="rect">
            <a:avLst/>
          </a:prstGeom>
          <a:noFill/>
        </p:spPr>
        <p:txBody>
          <a:bodyPr wrap="none" rtlCol="0">
            <a:spAutoFit/>
          </a:bodyPr>
          <a:lstStyle/>
          <a:p>
            <a:r>
              <a:rPr lang="fr-FR" sz="1400" dirty="0">
                <a:latin typeface="Arial Black" panose="020B0A04020102020204" pitchFamily="34" charset="0"/>
              </a:rPr>
              <a:t>Lycées Hors</a:t>
            </a:r>
          </a:p>
          <a:p>
            <a:r>
              <a:rPr lang="fr-FR" sz="1400" dirty="0">
                <a:latin typeface="Arial Black" panose="020B0A04020102020204" pitchFamily="34" charset="0"/>
              </a:rPr>
              <a:t>Département</a:t>
            </a:r>
          </a:p>
        </p:txBody>
      </p:sp>
      <p:sp>
        <p:nvSpPr>
          <p:cNvPr id="47" name="ZoneTexte 46">
            <a:extLst>
              <a:ext uri="{FF2B5EF4-FFF2-40B4-BE49-F238E27FC236}">
                <a16:creationId xmlns:a16="http://schemas.microsoft.com/office/drawing/2014/main" id="{AAA37040-840B-C03E-3F6C-D98A88BA09F8}"/>
              </a:ext>
            </a:extLst>
          </p:cNvPr>
          <p:cNvSpPr txBox="1"/>
          <p:nvPr/>
        </p:nvSpPr>
        <p:spPr>
          <a:xfrm>
            <a:off x="8870794" y="1975581"/>
            <a:ext cx="1099725" cy="523220"/>
          </a:xfrm>
          <a:prstGeom prst="rect">
            <a:avLst/>
          </a:prstGeom>
          <a:noFill/>
        </p:spPr>
        <p:txBody>
          <a:bodyPr wrap="none" rtlCol="0">
            <a:spAutoFit/>
          </a:bodyPr>
          <a:lstStyle/>
          <a:p>
            <a:pPr algn="ctr"/>
            <a:r>
              <a:rPr lang="fr-FR" sz="1400" dirty="0">
                <a:latin typeface="Arial Black" panose="020B0A04020102020204" pitchFamily="34" charset="0"/>
              </a:rPr>
              <a:t>Lycées </a:t>
            </a:r>
            <a:endParaRPr lang="fr-FR" sz="1400" dirty="0" smtClean="0">
              <a:latin typeface="Arial Black" panose="020B0A04020102020204" pitchFamily="34" charset="0"/>
            </a:endParaRPr>
          </a:p>
          <a:p>
            <a:pPr algn="ctr"/>
            <a:r>
              <a:rPr lang="fr-FR" sz="1400" dirty="0" smtClean="0">
                <a:latin typeface="Arial Black" panose="020B0A04020102020204" pitchFamily="34" charset="0"/>
              </a:rPr>
              <a:t>agricoles</a:t>
            </a:r>
            <a:endParaRPr lang="fr-FR" sz="1400" dirty="0">
              <a:latin typeface="Arial Black" panose="020B0A04020102020204" pitchFamily="34" charset="0"/>
            </a:endParaRPr>
          </a:p>
        </p:txBody>
      </p:sp>
    </p:spTree>
    <p:extLst>
      <p:ext uri="{BB962C8B-B14F-4D97-AF65-F5344CB8AC3E}">
        <p14:creationId xmlns:p14="http://schemas.microsoft.com/office/powerpoint/2010/main" val="3236283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E26044-AC0B-1574-58D8-3FB8240DB7A1}"/>
            </a:ext>
          </a:extLst>
        </p:cNvPr>
        <p:cNvGrpSpPr/>
        <p:nvPr/>
      </p:nvGrpSpPr>
      <p:grpSpPr>
        <a:xfrm>
          <a:off x="0" y="0"/>
          <a:ext cx="0" cy="0"/>
          <a:chOff x="0" y="0"/>
          <a:chExt cx="0" cy="0"/>
        </a:xfrm>
      </p:grpSpPr>
      <p:pic>
        <p:nvPicPr>
          <p:cNvPr id="33" name="Image 32">
            <a:extLst>
              <a:ext uri="{FF2B5EF4-FFF2-40B4-BE49-F238E27FC236}">
                <a16:creationId xmlns:a16="http://schemas.microsoft.com/office/drawing/2014/main" id="{EDD905BA-0975-6B3F-87B4-562A8AEC77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6714" y="626640"/>
            <a:ext cx="2025712" cy="3158977"/>
          </a:xfrm>
          <a:prstGeom prst="rect">
            <a:avLst/>
          </a:prstGeom>
        </p:spPr>
      </p:pic>
      <p:pic>
        <p:nvPicPr>
          <p:cNvPr id="34" name="Image 33">
            <a:extLst>
              <a:ext uri="{FF2B5EF4-FFF2-40B4-BE49-F238E27FC236}">
                <a16:creationId xmlns:a16="http://schemas.microsoft.com/office/drawing/2014/main" id="{01B91099-F4E1-0873-9DE6-03FCF6873C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3284" y="610974"/>
            <a:ext cx="2025712" cy="3158977"/>
          </a:xfrm>
          <a:prstGeom prst="rect">
            <a:avLst/>
          </a:prstGeom>
        </p:spPr>
      </p:pic>
      <p:pic>
        <p:nvPicPr>
          <p:cNvPr id="5" name="Image 4">
            <a:extLst>
              <a:ext uri="{FF2B5EF4-FFF2-40B4-BE49-F238E27FC236}">
                <a16:creationId xmlns:a16="http://schemas.microsoft.com/office/drawing/2014/main" id="{B3115DB3-67FB-5BEB-5D62-2729ACA662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8317" y="634852"/>
            <a:ext cx="2025712" cy="3158977"/>
          </a:xfrm>
          <a:prstGeom prst="rect">
            <a:avLst/>
          </a:prstGeom>
        </p:spPr>
      </p:pic>
      <p:pic>
        <p:nvPicPr>
          <p:cNvPr id="6" name="Image 5">
            <a:extLst>
              <a:ext uri="{FF2B5EF4-FFF2-40B4-BE49-F238E27FC236}">
                <a16:creationId xmlns:a16="http://schemas.microsoft.com/office/drawing/2014/main" id="{3BFBB62D-EB16-9085-F3AD-A40C2C9B6D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8324" y="619186"/>
            <a:ext cx="2025712" cy="3158977"/>
          </a:xfrm>
          <a:prstGeom prst="rect">
            <a:avLst/>
          </a:prstGeom>
        </p:spPr>
      </p:pic>
      <p:pic>
        <p:nvPicPr>
          <p:cNvPr id="7" name="Image 6">
            <a:extLst>
              <a:ext uri="{FF2B5EF4-FFF2-40B4-BE49-F238E27FC236}">
                <a16:creationId xmlns:a16="http://schemas.microsoft.com/office/drawing/2014/main" id="{312A2307-2AAD-3CB8-D5B5-4383CE66D0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639" y="3778163"/>
            <a:ext cx="2025712" cy="3158977"/>
          </a:xfrm>
          <a:prstGeom prst="rect">
            <a:avLst/>
          </a:prstGeom>
        </p:spPr>
      </p:pic>
      <p:pic>
        <p:nvPicPr>
          <p:cNvPr id="8" name="Image 7">
            <a:extLst>
              <a:ext uri="{FF2B5EF4-FFF2-40B4-BE49-F238E27FC236}">
                <a16:creationId xmlns:a16="http://schemas.microsoft.com/office/drawing/2014/main" id="{3BD278F6-4D71-BABA-C2D8-FB24DFCF0E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8494" y="3802041"/>
            <a:ext cx="2025712" cy="3158977"/>
          </a:xfrm>
          <a:prstGeom prst="rect">
            <a:avLst/>
          </a:prstGeom>
        </p:spPr>
      </p:pic>
      <p:pic>
        <p:nvPicPr>
          <p:cNvPr id="9" name="Image 8">
            <a:extLst>
              <a:ext uri="{FF2B5EF4-FFF2-40B4-BE49-F238E27FC236}">
                <a16:creationId xmlns:a16="http://schemas.microsoft.com/office/drawing/2014/main" id="{74E5708C-3663-BD9D-4EDF-91A3156C82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39653" y="3793829"/>
            <a:ext cx="2025712" cy="3158977"/>
          </a:xfrm>
          <a:prstGeom prst="rect">
            <a:avLst/>
          </a:prstGeom>
        </p:spPr>
      </p:pic>
      <p:pic>
        <p:nvPicPr>
          <p:cNvPr id="10" name="Image 9">
            <a:extLst>
              <a:ext uri="{FF2B5EF4-FFF2-40B4-BE49-F238E27FC236}">
                <a16:creationId xmlns:a16="http://schemas.microsoft.com/office/drawing/2014/main" id="{23212B34-8515-AC49-862A-A8B9D5FCF7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5754" y="3787318"/>
            <a:ext cx="2022475" cy="3153929"/>
          </a:xfrm>
          <a:prstGeom prst="rect">
            <a:avLst/>
          </a:prstGeom>
        </p:spPr>
      </p:pic>
      <p:pic>
        <p:nvPicPr>
          <p:cNvPr id="12" name="Image 11">
            <a:extLst>
              <a:ext uri="{FF2B5EF4-FFF2-40B4-BE49-F238E27FC236}">
                <a16:creationId xmlns:a16="http://schemas.microsoft.com/office/drawing/2014/main" id="{D2514FF0-19F4-A819-F8E9-4F5ACBEC8F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2749" y="3793829"/>
            <a:ext cx="2025712" cy="3158977"/>
          </a:xfrm>
          <a:prstGeom prst="rect">
            <a:avLst/>
          </a:prstGeom>
        </p:spPr>
      </p:pic>
      <p:pic>
        <p:nvPicPr>
          <p:cNvPr id="4" name="Image 3">
            <a:extLst>
              <a:ext uri="{FF2B5EF4-FFF2-40B4-BE49-F238E27FC236}">
                <a16:creationId xmlns:a16="http://schemas.microsoft.com/office/drawing/2014/main" id="{C7FD888A-F30E-BCF5-1B14-29C1A8A841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387" y="634852"/>
            <a:ext cx="2025712" cy="3158977"/>
          </a:xfrm>
          <a:prstGeom prst="rect">
            <a:avLst/>
          </a:prstGeom>
        </p:spPr>
      </p:pic>
      <p:sp>
        <p:nvSpPr>
          <p:cNvPr id="23" name="Rectangle : coins arrondis 22">
            <a:extLst>
              <a:ext uri="{FF2B5EF4-FFF2-40B4-BE49-F238E27FC236}">
                <a16:creationId xmlns:a16="http://schemas.microsoft.com/office/drawing/2014/main" id="{D2FEF309-E1AE-D671-F588-1DE30E74F290}"/>
              </a:ext>
            </a:extLst>
          </p:cNvPr>
          <p:cNvSpPr/>
          <p:nvPr/>
        </p:nvSpPr>
        <p:spPr>
          <a:xfrm>
            <a:off x="227515" y="61507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 coins arrondis 23">
            <a:extLst>
              <a:ext uri="{FF2B5EF4-FFF2-40B4-BE49-F238E27FC236}">
                <a16:creationId xmlns:a16="http://schemas.microsoft.com/office/drawing/2014/main" id="{32272094-D373-53AF-6362-3F13E2430789}"/>
              </a:ext>
            </a:extLst>
          </p:cNvPr>
          <p:cNvSpPr/>
          <p:nvPr/>
        </p:nvSpPr>
        <p:spPr>
          <a:xfrm>
            <a:off x="8442751"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 coins arrondis 24">
            <a:extLst>
              <a:ext uri="{FF2B5EF4-FFF2-40B4-BE49-F238E27FC236}">
                <a16:creationId xmlns:a16="http://schemas.microsoft.com/office/drawing/2014/main" id="{8259F3F3-4F83-190A-D86B-FFC59E466D4E}"/>
              </a:ext>
            </a:extLst>
          </p:cNvPr>
          <p:cNvSpPr/>
          <p:nvPr/>
        </p:nvSpPr>
        <p:spPr>
          <a:xfrm>
            <a:off x="2283584"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25">
            <a:extLst>
              <a:ext uri="{FF2B5EF4-FFF2-40B4-BE49-F238E27FC236}">
                <a16:creationId xmlns:a16="http://schemas.microsoft.com/office/drawing/2014/main" id="{A6468ECC-7E55-B3D0-9241-333AE7F56A9A}"/>
              </a:ext>
            </a:extLst>
          </p:cNvPr>
          <p:cNvSpPr/>
          <p:nvPr/>
        </p:nvSpPr>
        <p:spPr>
          <a:xfrm>
            <a:off x="4322499"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oins arrondis 26">
            <a:extLst>
              <a:ext uri="{FF2B5EF4-FFF2-40B4-BE49-F238E27FC236}">
                <a16:creationId xmlns:a16="http://schemas.microsoft.com/office/drawing/2014/main" id="{2F61AC1A-E97F-14FA-11DC-098214BF1180}"/>
              </a:ext>
            </a:extLst>
          </p:cNvPr>
          <p:cNvSpPr/>
          <p:nvPr/>
        </p:nvSpPr>
        <p:spPr>
          <a:xfrm>
            <a:off x="6382625" y="606869"/>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27">
            <a:extLst>
              <a:ext uri="{FF2B5EF4-FFF2-40B4-BE49-F238E27FC236}">
                <a16:creationId xmlns:a16="http://schemas.microsoft.com/office/drawing/2014/main" id="{FF8761F3-35DE-4488-3ACF-1A9790DF1B65}"/>
              </a:ext>
            </a:extLst>
          </p:cNvPr>
          <p:cNvSpPr/>
          <p:nvPr/>
        </p:nvSpPr>
        <p:spPr>
          <a:xfrm>
            <a:off x="220502"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28">
            <a:extLst>
              <a:ext uri="{FF2B5EF4-FFF2-40B4-BE49-F238E27FC236}">
                <a16:creationId xmlns:a16="http://schemas.microsoft.com/office/drawing/2014/main" id="{7FF13CD4-5C1D-51A5-46D1-DE6B5DC642C7}"/>
              </a:ext>
            </a:extLst>
          </p:cNvPr>
          <p:cNvSpPr/>
          <p:nvPr/>
        </p:nvSpPr>
        <p:spPr>
          <a:xfrm>
            <a:off x="2283584" y="3785617"/>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 coins arrondis 29">
            <a:extLst>
              <a:ext uri="{FF2B5EF4-FFF2-40B4-BE49-F238E27FC236}">
                <a16:creationId xmlns:a16="http://schemas.microsoft.com/office/drawing/2014/main" id="{643D3F16-ABC2-EE11-A0D4-96E3F230A0A0}"/>
              </a:ext>
            </a:extLst>
          </p:cNvPr>
          <p:cNvSpPr/>
          <p:nvPr/>
        </p:nvSpPr>
        <p:spPr>
          <a:xfrm>
            <a:off x="4345043" y="3763232"/>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 coins arrondis 30">
            <a:extLst>
              <a:ext uri="{FF2B5EF4-FFF2-40B4-BE49-F238E27FC236}">
                <a16:creationId xmlns:a16="http://schemas.microsoft.com/office/drawing/2014/main" id="{2E8F92D9-1B75-EAAB-F518-C867757B7A0F}"/>
              </a:ext>
            </a:extLst>
          </p:cNvPr>
          <p:cNvSpPr/>
          <p:nvPr/>
        </p:nvSpPr>
        <p:spPr>
          <a:xfrm>
            <a:off x="6382625"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 coins arrondis 31">
            <a:extLst>
              <a:ext uri="{FF2B5EF4-FFF2-40B4-BE49-F238E27FC236}">
                <a16:creationId xmlns:a16="http://schemas.microsoft.com/office/drawing/2014/main" id="{3F8408E1-F4E6-620E-6AA3-549F918F2F1D}"/>
              </a:ext>
            </a:extLst>
          </p:cNvPr>
          <p:cNvSpPr/>
          <p:nvPr/>
        </p:nvSpPr>
        <p:spPr>
          <a:xfrm>
            <a:off x="8442750" y="3774058"/>
            <a:ext cx="2016371" cy="316718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3B630CD0-E59E-ADB4-821B-3740CAC73545}"/>
              </a:ext>
            </a:extLst>
          </p:cNvPr>
          <p:cNvSpPr txBox="1"/>
          <p:nvPr/>
        </p:nvSpPr>
        <p:spPr>
          <a:xfrm rot="10800000">
            <a:off x="4832569" y="2036851"/>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1" name="ZoneTexte 40">
            <a:extLst>
              <a:ext uri="{FF2B5EF4-FFF2-40B4-BE49-F238E27FC236}">
                <a16:creationId xmlns:a16="http://schemas.microsoft.com/office/drawing/2014/main" id="{3D054A4F-BE7F-35F5-29F9-B76CCD028FFB}"/>
              </a:ext>
            </a:extLst>
          </p:cNvPr>
          <p:cNvSpPr txBox="1"/>
          <p:nvPr/>
        </p:nvSpPr>
        <p:spPr>
          <a:xfrm rot="10800000">
            <a:off x="2763732" y="2036851"/>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2" name="ZoneTexte 41">
            <a:extLst>
              <a:ext uri="{FF2B5EF4-FFF2-40B4-BE49-F238E27FC236}">
                <a16:creationId xmlns:a16="http://schemas.microsoft.com/office/drawing/2014/main" id="{82A4E2C2-3F2C-2DC3-35C3-10618067108E}"/>
              </a:ext>
            </a:extLst>
          </p:cNvPr>
          <p:cNvSpPr txBox="1"/>
          <p:nvPr/>
        </p:nvSpPr>
        <p:spPr>
          <a:xfrm rot="10800000">
            <a:off x="2816257" y="5214989"/>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3" name="ZoneTexte 42">
            <a:extLst>
              <a:ext uri="{FF2B5EF4-FFF2-40B4-BE49-F238E27FC236}">
                <a16:creationId xmlns:a16="http://schemas.microsoft.com/office/drawing/2014/main" id="{061084F3-E1B1-742F-CFFF-1375973107FB}"/>
              </a:ext>
            </a:extLst>
          </p:cNvPr>
          <p:cNvSpPr txBox="1"/>
          <p:nvPr/>
        </p:nvSpPr>
        <p:spPr>
          <a:xfrm rot="10800000">
            <a:off x="8945226" y="519500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4" name="ZoneTexte 43">
            <a:extLst>
              <a:ext uri="{FF2B5EF4-FFF2-40B4-BE49-F238E27FC236}">
                <a16:creationId xmlns:a16="http://schemas.microsoft.com/office/drawing/2014/main" id="{E86690FC-DB5D-E7C4-AA78-62C7AB4E9732}"/>
              </a:ext>
            </a:extLst>
          </p:cNvPr>
          <p:cNvSpPr txBox="1"/>
          <p:nvPr/>
        </p:nvSpPr>
        <p:spPr>
          <a:xfrm rot="10800000">
            <a:off x="6895360" y="5175987"/>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5" name="ZoneTexte 44">
            <a:extLst>
              <a:ext uri="{FF2B5EF4-FFF2-40B4-BE49-F238E27FC236}">
                <a16:creationId xmlns:a16="http://schemas.microsoft.com/office/drawing/2014/main" id="{D18DD363-989A-8EBB-F110-5D373287A3AB}"/>
              </a:ext>
            </a:extLst>
          </p:cNvPr>
          <p:cNvSpPr txBox="1"/>
          <p:nvPr/>
        </p:nvSpPr>
        <p:spPr>
          <a:xfrm rot="10800000">
            <a:off x="4848021" y="5195005"/>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6" name="ZoneTexte 45">
            <a:extLst>
              <a:ext uri="{FF2B5EF4-FFF2-40B4-BE49-F238E27FC236}">
                <a16:creationId xmlns:a16="http://schemas.microsoft.com/office/drawing/2014/main" id="{691A1240-60C2-8C03-D607-54FE1C88294D}"/>
              </a:ext>
            </a:extLst>
          </p:cNvPr>
          <p:cNvSpPr txBox="1"/>
          <p:nvPr/>
        </p:nvSpPr>
        <p:spPr>
          <a:xfrm rot="10800000">
            <a:off x="8982987" y="2031072"/>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7" name="ZoneTexte 46">
            <a:extLst>
              <a:ext uri="{FF2B5EF4-FFF2-40B4-BE49-F238E27FC236}">
                <a16:creationId xmlns:a16="http://schemas.microsoft.com/office/drawing/2014/main" id="{94A54ADA-9BDA-4F02-B27F-2B53EA46CAD1}"/>
              </a:ext>
            </a:extLst>
          </p:cNvPr>
          <p:cNvSpPr txBox="1"/>
          <p:nvPr/>
        </p:nvSpPr>
        <p:spPr>
          <a:xfrm rot="10800000">
            <a:off x="6888483" y="2017010"/>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8" name="ZoneTexte 47">
            <a:extLst>
              <a:ext uri="{FF2B5EF4-FFF2-40B4-BE49-F238E27FC236}">
                <a16:creationId xmlns:a16="http://schemas.microsoft.com/office/drawing/2014/main" id="{A6C12752-132B-E7D5-4927-0272FAE773D5}"/>
              </a:ext>
            </a:extLst>
          </p:cNvPr>
          <p:cNvSpPr txBox="1"/>
          <p:nvPr/>
        </p:nvSpPr>
        <p:spPr>
          <a:xfrm rot="10800000">
            <a:off x="737644" y="5185715"/>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
        <p:nvSpPr>
          <p:cNvPr id="49" name="ZoneTexte 48">
            <a:extLst>
              <a:ext uri="{FF2B5EF4-FFF2-40B4-BE49-F238E27FC236}">
                <a16:creationId xmlns:a16="http://schemas.microsoft.com/office/drawing/2014/main" id="{14E72760-6048-3BBD-9A59-FB87BA11AFFD}"/>
              </a:ext>
            </a:extLst>
          </p:cNvPr>
          <p:cNvSpPr txBox="1"/>
          <p:nvPr/>
        </p:nvSpPr>
        <p:spPr>
          <a:xfrm rot="10800000">
            <a:off x="713632" y="2029396"/>
            <a:ext cx="1017394" cy="338554"/>
          </a:xfrm>
          <a:prstGeom prst="rect">
            <a:avLst/>
          </a:prstGeom>
          <a:noFill/>
        </p:spPr>
        <p:txBody>
          <a:bodyPr wrap="none" rtlCol="0">
            <a:spAutoFit/>
          </a:bodyPr>
          <a:lstStyle/>
          <a:p>
            <a:r>
              <a:rPr lang="fr-FR" sz="1600" dirty="0">
                <a:solidFill>
                  <a:srgbClr val="FFFF00"/>
                </a:solidFill>
                <a:latin typeface="Arial Black" panose="020B0A04020102020204" pitchFamily="34" charset="0"/>
              </a:rPr>
              <a:t>3e Voie</a:t>
            </a:r>
          </a:p>
        </p:txBody>
      </p:sp>
    </p:spTree>
    <p:extLst>
      <p:ext uri="{BB962C8B-B14F-4D97-AF65-F5344CB8AC3E}">
        <p14:creationId xmlns:p14="http://schemas.microsoft.com/office/powerpoint/2010/main" val="1704922504"/>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2013 - 2022 Theme</Template>
  <TotalTime>1847</TotalTime>
  <Words>4088</Words>
  <Application>Microsoft Office PowerPoint</Application>
  <PresentationFormat>Personnalisé</PresentationFormat>
  <Paragraphs>785</Paragraphs>
  <Slides>38</Slides>
  <Notes>0</Notes>
  <HiddenSlides>0</HiddenSlides>
  <MMClips>0</MMClips>
  <ScaleCrop>false</ScaleCrop>
  <HeadingPairs>
    <vt:vector size="6" baseType="variant">
      <vt:variant>
        <vt:lpstr>Polices utilisées</vt:lpstr>
      </vt:variant>
      <vt:variant>
        <vt:i4>31</vt:i4>
      </vt:variant>
      <vt:variant>
        <vt:lpstr>Thème</vt:lpstr>
      </vt:variant>
      <vt:variant>
        <vt:i4>2</vt:i4>
      </vt:variant>
      <vt:variant>
        <vt:lpstr>Titres des diapositives</vt:lpstr>
      </vt:variant>
      <vt:variant>
        <vt:i4>38</vt:i4>
      </vt:variant>
    </vt:vector>
  </HeadingPairs>
  <TitlesOfParts>
    <vt:vector size="71" baseType="lpstr">
      <vt:lpstr>NSimSun</vt:lpstr>
      <vt:lpstr>Aharoni</vt:lpstr>
      <vt:lpstr>Arial</vt:lpstr>
      <vt:lpstr>Arial Black</vt:lpstr>
      <vt:lpstr>Bahnschrift</vt:lpstr>
      <vt:lpstr>Bahnschrift Light Condensed</vt:lpstr>
      <vt:lpstr>Bahnschrift SemiBold SemiConden</vt:lpstr>
      <vt:lpstr>Barmeno Bold</vt:lpstr>
      <vt:lpstr>Berlin Sans FB Demi</vt:lpstr>
      <vt:lpstr>Bradley Hand ITC</vt:lpstr>
      <vt:lpstr>Britannic Bold</vt:lpstr>
      <vt:lpstr>Calibri</vt:lpstr>
      <vt:lpstr>Chiller</vt:lpstr>
      <vt:lpstr>Comic Sans MS</vt:lpstr>
      <vt:lpstr>Consolas</vt:lpstr>
      <vt:lpstr>Copperplate Gothic Light</vt:lpstr>
      <vt:lpstr>DejaVu Sans</vt:lpstr>
      <vt:lpstr>DM Sans</vt:lpstr>
      <vt:lpstr>Eras Bold ITC</vt:lpstr>
      <vt:lpstr>Franklin Gothic Heavy</vt:lpstr>
      <vt:lpstr>Franklin Gothic Medium Cond</vt:lpstr>
      <vt:lpstr>Goudy Stout</vt:lpstr>
      <vt:lpstr>Impact</vt:lpstr>
      <vt:lpstr>Kristen ITC</vt:lpstr>
      <vt:lpstr>Liberation Serif</vt:lpstr>
      <vt:lpstr>Lucida Sans</vt:lpstr>
      <vt:lpstr>MV Boli</vt:lpstr>
      <vt:lpstr>Open Sans</vt:lpstr>
      <vt:lpstr>Symbol</vt:lpstr>
      <vt:lpstr>Times New Roman</vt:lpstr>
      <vt:lpstr>Wingdings</vt:lpstr>
      <vt:lpstr>Thème Office</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La 3 ème Voie » Création d’un jeu de cartes</dc:title>
  <dc:subject/>
  <dc:creator>delphine valle</dc:creator>
  <dc:description/>
  <cp:lastModifiedBy>badia alain</cp:lastModifiedBy>
  <cp:revision>149</cp:revision>
  <cp:lastPrinted>2026-05-29T09:59:16Z</cp:lastPrinted>
  <dcterms:created xsi:type="dcterms:W3CDTF">2025-12-31T16:31:12Z</dcterms:created>
  <dcterms:modified xsi:type="dcterms:W3CDTF">2026-06-03T12:41:35Z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Personnalisé</vt:lpwstr>
  </property>
  <property fmtid="{D5CDD505-2E9C-101B-9397-08002B2CF9AE}" pid="3" name="Slides">
    <vt:i4>18</vt:i4>
  </property>
</Properties>
</file>