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1" r:id="rId6"/>
    <p:sldId id="262" r:id="rId7"/>
    <p:sldId id="260" r:id="rId8"/>
  </p:sldIdLst>
  <p:sldSz cx="12192000" cy="6858000"/>
  <p:notesSz cx="6870700" cy="100060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D927-D5C3-4258-A5E3-37A66E33D529}" type="datetimeFigureOut">
              <a:rPr lang="fr-FR" smtClean="0"/>
              <a:t>21/11/2023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6814-D533-4DD9-9629-C163C4219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6599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D927-D5C3-4258-A5E3-37A66E33D529}" type="datetimeFigureOut">
              <a:rPr lang="fr-FR" smtClean="0"/>
              <a:t>21/11/2023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6814-D533-4DD9-9629-C163C4219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217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D927-D5C3-4258-A5E3-37A66E33D529}" type="datetimeFigureOut">
              <a:rPr lang="fr-FR" smtClean="0"/>
              <a:t>21/11/2023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6814-D533-4DD9-9629-C163C4219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8507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D927-D5C3-4258-A5E3-37A66E33D529}" type="datetimeFigureOut">
              <a:rPr lang="fr-FR" smtClean="0"/>
              <a:t>21/11/2023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6814-D533-4DD9-9629-C163C4219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1459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D927-D5C3-4258-A5E3-37A66E33D529}" type="datetimeFigureOut">
              <a:rPr lang="fr-FR" smtClean="0"/>
              <a:t>21/11/2023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6814-D533-4DD9-9629-C163C4219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5776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D927-D5C3-4258-A5E3-37A66E33D529}" type="datetimeFigureOut">
              <a:rPr lang="fr-FR" smtClean="0"/>
              <a:t>21/11/2023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6814-D533-4DD9-9629-C163C4219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493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D927-D5C3-4258-A5E3-37A66E33D529}" type="datetimeFigureOut">
              <a:rPr lang="fr-FR" smtClean="0"/>
              <a:t>21/11/2023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6814-D533-4DD9-9629-C163C4219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2195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D927-D5C3-4258-A5E3-37A66E33D529}" type="datetimeFigureOut">
              <a:rPr lang="fr-FR" smtClean="0"/>
              <a:t>21/11/2023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6814-D533-4DD9-9629-C163C4219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0883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D927-D5C3-4258-A5E3-37A66E33D529}" type="datetimeFigureOut">
              <a:rPr lang="fr-FR" smtClean="0"/>
              <a:t>21/11/2023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6814-D533-4DD9-9629-C163C4219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90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D927-D5C3-4258-A5E3-37A66E33D529}" type="datetimeFigureOut">
              <a:rPr lang="fr-FR" smtClean="0"/>
              <a:t>21/11/2023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6814-D533-4DD9-9629-C163C4219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5618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D927-D5C3-4258-A5E3-37A66E33D529}" type="datetimeFigureOut">
              <a:rPr lang="fr-FR" smtClean="0"/>
              <a:t>21/11/2023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6814-D533-4DD9-9629-C163C4219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145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6D927-D5C3-4258-A5E3-37A66E33D529}" type="datetimeFigureOut">
              <a:rPr lang="fr-FR" smtClean="0"/>
              <a:t>21/11/2023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B6814-D533-4DD9-9629-C163C42199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9324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963" y="-33338"/>
            <a:ext cx="12353925" cy="692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04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8175" y="-100013"/>
            <a:ext cx="13468350" cy="705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542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388" y="-23813"/>
            <a:ext cx="12296775" cy="690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73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250" y="-71438"/>
            <a:ext cx="12382500" cy="700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255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5" y="109537"/>
            <a:ext cx="11982450" cy="663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577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" y="33337"/>
            <a:ext cx="12172950" cy="679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58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36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Grand écran</PresentationFormat>
  <Paragraphs>0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Région Occitanie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pagliai frederic</dc:creator>
  <cp:lastModifiedBy>Manuela</cp:lastModifiedBy>
  <cp:revision>4</cp:revision>
  <cp:lastPrinted>2023-11-21T08:08:38Z</cp:lastPrinted>
  <dcterms:created xsi:type="dcterms:W3CDTF">2023-11-21T07:56:57Z</dcterms:created>
  <dcterms:modified xsi:type="dcterms:W3CDTF">2023-11-21T15:38:12Z</dcterms:modified>
</cp:coreProperties>
</file>